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1" roundtripDataSignature="AMtx7mh3aUZEfmfZp7noN9jhg4sDKJ9O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65" autoAdjust="0"/>
  </p:normalViewPr>
  <p:slideViewPr>
    <p:cSldViewPr snapToGrid="0">
      <p:cViewPr varScale="1">
        <p:scale>
          <a:sx n="59" d="100"/>
          <a:sy n="59" d="100"/>
        </p:scale>
        <p:origin x="212" y="56"/>
      </p:cViewPr>
      <p:guideLst/>
    </p:cSldViewPr>
  </p:slideViewPr>
  <p:outlineViewPr>
    <p:cViewPr>
      <p:scale>
        <a:sx n="33" d="100"/>
        <a:sy n="33" d="100"/>
      </p:scale>
      <p:origin x="0" y="-120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0DFD0A-8A14-4EE9-B50E-9143E609325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6972ADB-8095-416C-A9EE-7F457056FDB6}">
      <dgm:prSet/>
      <dgm:spPr/>
      <dgm:t>
        <a:bodyPr/>
        <a:lstStyle/>
        <a:p>
          <a:pPr rtl="0" latinLnBrk="1"/>
          <a:r>
            <a:rPr lang="ko-KR" b="0" i="0" smtClean="0"/>
            <a:t>마이페이지</a:t>
          </a:r>
          <a:endParaRPr lang="ko-KR"/>
        </a:p>
      </dgm:t>
    </dgm:pt>
    <dgm:pt modelId="{A4A15360-5073-43A0-9BD4-EBC87B7C5851}" type="parTrans" cxnId="{5927092B-C51F-441F-91E5-62B002D50298}">
      <dgm:prSet/>
      <dgm:spPr/>
      <dgm:t>
        <a:bodyPr/>
        <a:lstStyle/>
        <a:p>
          <a:pPr latinLnBrk="1"/>
          <a:endParaRPr lang="ko-KR" altLang="en-US"/>
        </a:p>
      </dgm:t>
    </dgm:pt>
    <dgm:pt modelId="{5DF878E3-961A-4194-896C-2E5DBB07A3D7}" type="sibTrans" cxnId="{5927092B-C51F-441F-91E5-62B002D50298}">
      <dgm:prSet/>
      <dgm:spPr/>
      <dgm:t>
        <a:bodyPr/>
        <a:lstStyle/>
        <a:p>
          <a:pPr latinLnBrk="1"/>
          <a:endParaRPr lang="ko-KR" altLang="en-US"/>
        </a:p>
      </dgm:t>
    </dgm:pt>
    <dgm:pt modelId="{FCFDF4A9-3EFC-4953-BABD-1B63B6D26F63}">
      <dgm:prSet/>
      <dgm:spPr/>
      <dgm:t>
        <a:bodyPr/>
        <a:lstStyle/>
        <a:p>
          <a:pPr rtl="0" latinLnBrk="1"/>
          <a:r>
            <a:rPr lang="ko-KR" b="0" i="0" smtClean="0"/>
            <a:t>정책 리스트</a:t>
          </a:r>
          <a:endParaRPr lang="ko-KR"/>
        </a:p>
      </dgm:t>
    </dgm:pt>
    <dgm:pt modelId="{A8F72AFB-3610-447E-B710-EEB9E9AD99AD}" type="parTrans" cxnId="{8186DF26-F8FC-4DD0-8C7C-7A6AA1E089BF}">
      <dgm:prSet/>
      <dgm:spPr/>
      <dgm:t>
        <a:bodyPr/>
        <a:lstStyle/>
        <a:p>
          <a:pPr latinLnBrk="1"/>
          <a:endParaRPr lang="ko-KR" altLang="en-US"/>
        </a:p>
      </dgm:t>
    </dgm:pt>
    <dgm:pt modelId="{328E6F36-FB34-4DB6-96C0-8EED5F8A12EC}" type="sibTrans" cxnId="{8186DF26-F8FC-4DD0-8C7C-7A6AA1E089BF}">
      <dgm:prSet/>
      <dgm:spPr/>
      <dgm:t>
        <a:bodyPr/>
        <a:lstStyle/>
        <a:p>
          <a:pPr latinLnBrk="1"/>
          <a:endParaRPr lang="ko-KR" altLang="en-US"/>
        </a:p>
      </dgm:t>
    </dgm:pt>
    <dgm:pt modelId="{1DC56167-2A6E-425F-B10F-D9FF4E2EEF91}">
      <dgm:prSet/>
      <dgm:spPr/>
      <dgm:t>
        <a:bodyPr/>
        <a:lstStyle/>
        <a:p>
          <a:pPr rtl="0" latinLnBrk="1"/>
          <a:r>
            <a:rPr lang="ko-KR" b="0" i="0" smtClean="0"/>
            <a:t>팔로우한 정책 변경사항</a:t>
          </a:r>
          <a:endParaRPr lang="ko-KR"/>
        </a:p>
      </dgm:t>
    </dgm:pt>
    <dgm:pt modelId="{D0A373FB-C388-423C-9411-0912C64F5730}" type="parTrans" cxnId="{D1877216-D27B-426F-863D-B82B63FA833A}">
      <dgm:prSet/>
      <dgm:spPr/>
      <dgm:t>
        <a:bodyPr/>
        <a:lstStyle/>
        <a:p>
          <a:pPr latinLnBrk="1"/>
          <a:endParaRPr lang="ko-KR" altLang="en-US"/>
        </a:p>
      </dgm:t>
    </dgm:pt>
    <dgm:pt modelId="{36095A4E-D989-41FE-9368-ADB0FE2DC8A1}" type="sibTrans" cxnId="{D1877216-D27B-426F-863D-B82B63FA833A}">
      <dgm:prSet/>
      <dgm:spPr/>
      <dgm:t>
        <a:bodyPr/>
        <a:lstStyle/>
        <a:p>
          <a:pPr latinLnBrk="1"/>
          <a:endParaRPr lang="ko-KR" altLang="en-US"/>
        </a:p>
      </dgm:t>
    </dgm:pt>
    <dgm:pt modelId="{D89B6186-EBD8-46A0-9B9C-3FEC228326F2}">
      <dgm:prSet/>
      <dgm:spPr/>
      <dgm:t>
        <a:bodyPr/>
        <a:lstStyle/>
        <a:p>
          <a:pPr rtl="0" latinLnBrk="1"/>
          <a:r>
            <a:rPr lang="ko-KR" b="0" i="0" smtClean="0"/>
            <a:t>탑</a:t>
          </a:r>
          <a:r>
            <a:rPr lang="en-US" b="0" i="0" smtClean="0"/>
            <a:t>10 </a:t>
          </a:r>
          <a:r>
            <a:rPr lang="ko-KR" b="0" i="0" smtClean="0"/>
            <a:t>정책 </a:t>
          </a:r>
          <a:r>
            <a:rPr lang="ko-KR" b="0" i="0" smtClean="0"/>
            <a:t>리스트</a:t>
          </a:r>
          <a:endParaRPr lang="en-US" altLang="ko-KR" b="0" i="0" smtClean="0"/>
        </a:p>
        <a:p>
          <a:pPr rtl="0" latinLnBrk="1"/>
          <a:r>
            <a:rPr lang="ko-KR" b="0" i="0" smtClean="0"/>
            <a:t>키워드</a:t>
          </a:r>
          <a:endParaRPr lang="ko-KR"/>
        </a:p>
      </dgm:t>
    </dgm:pt>
    <dgm:pt modelId="{21B82EDE-3D4D-4924-8F6F-0745268B62CC}" type="parTrans" cxnId="{BB64891A-FAFB-41AA-BDC6-D37B61D39707}">
      <dgm:prSet/>
      <dgm:spPr/>
      <dgm:t>
        <a:bodyPr/>
        <a:lstStyle/>
        <a:p>
          <a:pPr latinLnBrk="1"/>
          <a:endParaRPr lang="ko-KR" altLang="en-US"/>
        </a:p>
      </dgm:t>
    </dgm:pt>
    <dgm:pt modelId="{B96344B9-A2B4-423A-B8A0-2995E4F5CB1D}" type="sibTrans" cxnId="{BB64891A-FAFB-41AA-BDC6-D37B61D39707}">
      <dgm:prSet/>
      <dgm:spPr/>
      <dgm:t>
        <a:bodyPr/>
        <a:lstStyle/>
        <a:p>
          <a:pPr latinLnBrk="1"/>
          <a:endParaRPr lang="ko-KR" altLang="en-US"/>
        </a:p>
      </dgm:t>
    </dgm:pt>
    <dgm:pt modelId="{FFE64A36-0B42-4284-9EB0-4D9A69AB25FC}">
      <dgm:prSet/>
      <dgm:spPr/>
      <dgm:t>
        <a:bodyPr/>
        <a:lstStyle/>
        <a:p>
          <a:pPr rtl="0" latinLnBrk="1"/>
          <a:r>
            <a:rPr lang="ko-KR" b="0" i="0" smtClean="0"/>
            <a:t>정책 </a:t>
          </a:r>
          <a:r>
            <a:rPr lang="ko-KR" b="0" i="0" smtClean="0"/>
            <a:t>관리</a:t>
          </a:r>
          <a:endParaRPr lang="ko-KR"/>
        </a:p>
      </dgm:t>
    </dgm:pt>
    <dgm:pt modelId="{39A130FC-C3CF-4F8D-9EEC-7D7A5763C6C7}" type="parTrans" cxnId="{9E0FE1F5-A3CC-47C2-9741-DBF5C8B9BBF1}">
      <dgm:prSet/>
      <dgm:spPr/>
      <dgm:t>
        <a:bodyPr/>
        <a:lstStyle/>
        <a:p>
          <a:pPr latinLnBrk="1"/>
          <a:endParaRPr lang="ko-KR" altLang="en-US"/>
        </a:p>
      </dgm:t>
    </dgm:pt>
    <dgm:pt modelId="{EBF0F449-47F7-4F56-AA91-13F0F378C7AE}" type="sibTrans" cxnId="{9E0FE1F5-A3CC-47C2-9741-DBF5C8B9BBF1}">
      <dgm:prSet/>
      <dgm:spPr/>
      <dgm:t>
        <a:bodyPr/>
        <a:lstStyle/>
        <a:p>
          <a:pPr latinLnBrk="1"/>
          <a:endParaRPr lang="ko-KR" altLang="en-US"/>
        </a:p>
      </dgm:t>
    </dgm:pt>
    <dgm:pt modelId="{C2874777-794E-46DD-8A5D-29E119F488CF}">
      <dgm:prSet/>
      <dgm:spPr/>
      <dgm:t>
        <a:bodyPr/>
        <a:lstStyle/>
        <a:p>
          <a:pPr rtl="0" latinLnBrk="1"/>
          <a:r>
            <a:rPr lang="ko-KR" b="0" i="0" smtClean="0"/>
            <a:t>포크</a:t>
          </a:r>
          <a:endParaRPr lang="ko-KR"/>
        </a:p>
      </dgm:t>
    </dgm:pt>
    <dgm:pt modelId="{30C8772F-286B-4B96-BEC0-883CBEAA9BD7}" type="parTrans" cxnId="{CDBF75B7-6120-4321-9CCB-DA447456EA7B}">
      <dgm:prSet/>
      <dgm:spPr/>
      <dgm:t>
        <a:bodyPr/>
        <a:lstStyle/>
        <a:p>
          <a:pPr latinLnBrk="1"/>
          <a:endParaRPr lang="ko-KR" altLang="en-US"/>
        </a:p>
      </dgm:t>
    </dgm:pt>
    <dgm:pt modelId="{1A577A67-A4D1-43CE-93B5-D24291DFDD08}" type="sibTrans" cxnId="{CDBF75B7-6120-4321-9CCB-DA447456EA7B}">
      <dgm:prSet/>
      <dgm:spPr/>
      <dgm:t>
        <a:bodyPr/>
        <a:lstStyle/>
        <a:p>
          <a:pPr latinLnBrk="1"/>
          <a:endParaRPr lang="ko-KR" altLang="en-US"/>
        </a:p>
      </dgm:t>
    </dgm:pt>
    <dgm:pt modelId="{693B98E9-1911-42DC-86DB-D98BB563FF93}">
      <dgm:prSet/>
      <dgm:spPr/>
      <dgm:t>
        <a:bodyPr/>
        <a:lstStyle/>
        <a:p>
          <a:pPr rtl="0" latinLnBrk="1"/>
          <a:r>
            <a:rPr lang="ko-KR" b="0" i="0" smtClean="0"/>
            <a:t>정책 위키 </a:t>
          </a:r>
          <a:endParaRPr lang="ko-KR"/>
        </a:p>
      </dgm:t>
    </dgm:pt>
    <dgm:pt modelId="{D1C84EB5-6966-47EF-9E28-4BF8D088DC76}" type="parTrans" cxnId="{D631271D-BC45-4538-8BCB-1C26C2AEB6C6}">
      <dgm:prSet/>
      <dgm:spPr/>
      <dgm:t>
        <a:bodyPr/>
        <a:lstStyle/>
        <a:p>
          <a:pPr latinLnBrk="1"/>
          <a:endParaRPr lang="ko-KR" altLang="en-US"/>
        </a:p>
      </dgm:t>
    </dgm:pt>
    <dgm:pt modelId="{86B15A78-8954-4561-BAA8-40E718C5715B}" type="sibTrans" cxnId="{D631271D-BC45-4538-8BCB-1C26C2AEB6C6}">
      <dgm:prSet/>
      <dgm:spPr/>
      <dgm:t>
        <a:bodyPr/>
        <a:lstStyle/>
        <a:p>
          <a:pPr latinLnBrk="1"/>
          <a:endParaRPr lang="ko-KR" altLang="en-US"/>
        </a:p>
      </dgm:t>
    </dgm:pt>
    <dgm:pt modelId="{D85F026D-ADB1-4B78-9AD2-F277D896E37E}">
      <dgm:prSet/>
      <dgm:spPr/>
      <dgm:t>
        <a:bodyPr/>
        <a:lstStyle/>
        <a:p>
          <a:pPr rtl="0" latinLnBrk="1"/>
          <a:r>
            <a:rPr lang="ko-KR" b="0" i="0" smtClean="0"/>
            <a:t>토론</a:t>
          </a:r>
          <a:r>
            <a:rPr lang="ko-KR" b="0" i="0" baseline="0" smtClean="0"/>
            <a:t> 및 이슈 탭</a:t>
          </a:r>
          <a:endParaRPr lang="ko-KR"/>
        </a:p>
      </dgm:t>
    </dgm:pt>
    <dgm:pt modelId="{0153583C-EEE1-4B90-BF5C-B3CBDE7CE78B}" type="parTrans" cxnId="{4D593ED4-22F3-403B-8FD3-2AC19AECE9D8}">
      <dgm:prSet/>
      <dgm:spPr/>
      <dgm:t>
        <a:bodyPr/>
        <a:lstStyle/>
        <a:p>
          <a:pPr latinLnBrk="1"/>
          <a:endParaRPr lang="ko-KR" altLang="en-US"/>
        </a:p>
      </dgm:t>
    </dgm:pt>
    <dgm:pt modelId="{D144EC91-A459-4B00-93EC-1F02FD71DD2B}" type="sibTrans" cxnId="{4D593ED4-22F3-403B-8FD3-2AC19AECE9D8}">
      <dgm:prSet/>
      <dgm:spPr/>
      <dgm:t>
        <a:bodyPr/>
        <a:lstStyle/>
        <a:p>
          <a:pPr latinLnBrk="1"/>
          <a:endParaRPr lang="ko-KR" altLang="en-US"/>
        </a:p>
      </dgm:t>
    </dgm:pt>
    <dgm:pt modelId="{3483AEBD-937B-4D8C-BD1B-4F1C3FF4EE9E}">
      <dgm:prSet/>
      <dgm:spPr/>
      <dgm:t>
        <a:bodyPr/>
        <a:lstStyle/>
        <a:p>
          <a:pPr rtl="0" latinLnBrk="1"/>
          <a:r>
            <a:rPr lang="ko-KR" b="0" i="0" baseline="0" smtClean="0"/>
            <a:t>히스토리 탭</a:t>
          </a:r>
          <a:endParaRPr lang="ko-KR"/>
        </a:p>
      </dgm:t>
    </dgm:pt>
    <dgm:pt modelId="{ACC5D6AD-9E56-4DD4-A0FF-A79A591A6A8F}" type="parTrans" cxnId="{5C875F77-7105-40B6-899F-203AA055EC6F}">
      <dgm:prSet/>
      <dgm:spPr/>
      <dgm:t>
        <a:bodyPr/>
        <a:lstStyle/>
        <a:p>
          <a:pPr latinLnBrk="1"/>
          <a:endParaRPr lang="ko-KR" altLang="en-US"/>
        </a:p>
      </dgm:t>
    </dgm:pt>
    <dgm:pt modelId="{DDB52064-6166-440C-9A73-D49FD98D0918}" type="sibTrans" cxnId="{5C875F77-7105-40B6-899F-203AA055EC6F}">
      <dgm:prSet/>
      <dgm:spPr/>
      <dgm:t>
        <a:bodyPr/>
        <a:lstStyle/>
        <a:p>
          <a:pPr latinLnBrk="1"/>
          <a:endParaRPr lang="ko-KR" altLang="en-US"/>
        </a:p>
      </dgm:t>
    </dgm:pt>
    <dgm:pt modelId="{6F1ABC65-5ADE-4A8E-B5DD-8095BE3C9135}">
      <dgm:prSet/>
      <dgm:spPr/>
      <dgm:t>
        <a:bodyPr/>
        <a:lstStyle/>
        <a:p>
          <a:pPr rtl="0" latinLnBrk="1"/>
          <a:r>
            <a:rPr lang="ko-KR" b="0" i="0" smtClean="0"/>
            <a:t>제안된 </a:t>
          </a:r>
          <a:r>
            <a:rPr lang="ko-KR" b="0" i="0" smtClean="0"/>
            <a:t>정책</a:t>
          </a:r>
          <a:endParaRPr lang="ko-KR"/>
        </a:p>
      </dgm:t>
    </dgm:pt>
    <dgm:pt modelId="{FDCE014F-B6EC-48FB-82BF-2089FE183014}" type="parTrans" cxnId="{C62830E9-77A6-4004-BE43-0FE76B2B8FB4}">
      <dgm:prSet/>
      <dgm:spPr/>
      <dgm:t>
        <a:bodyPr/>
        <a:lstStyle/>
        <a:p>
          <a:pPr latinLnBrk="1"/>
          <a:endParaRPr lang="ko-KR" altLang="en-US"/>
        </a:p>
      </dgm:t>
    </dgm:pt>
    <dgm:pt modelId="{24B0597F-3AA0-4D97-88EC-09EC45488425}" type="sibTrans" cxnId="{C62830E9-77A6-4004-BE43-0FE76B2B8FB4}">
      <dgm:prSet/>
      <dgm:spPr/>
      <dgm:t>
        <a:bodyPr/>
        <a:lstStyle/>
        <a:p>
          <a:pPr latinLnBrk="1"/>
          <a:endParaRPr lang="ko-KR" altLang="en-US"/>
        </a:p>
      </dgm:t>
    </dgm:pt>
    <dgm:pt modelId="{00517399-E941-40EF-86B9-AC29CF42E6EB}">
      <dgm:prSet/>
      <dgm:spPr/>
      <dgm:t>
        <a:bodyPr/>
        <a:lstStyle/>
        <a:p>
          <a:pPr rtl="0" latinLnBrk="1"/>
          <a:r>
            <a:rPr lang="ko-KR" b="0" i="0" smtClean="0"/>
            <a:t>탑 </a:t>
          </a:r>
          <a:r>
            <a:rPr lang="en-US" b="0" i="0" smtClean="0"/>
            <a:t>10 </a:t>
          </a:r>
          <a:r>
            <a:rPr lang="ko-KR" b="0" i="0" smtClean="0"/>
            <a:t>정책</a:t>
          </a:r>
          <a:endParaRPr lang="ko-KR"/>
        </a:p>
      </dgm:t>
    </dgm:pt>
    <dgm:pt modelId="{814330C4-91AA-4DC3-A5AA-94356087A455}" type="parTrans" cxnId="{1B254A65-EA6E-488F-AD6E-61CBBF4858F6}">
      <dgm:prSet/>
      <dgm:spPr/>
      <dgm:t>
        <a:bodyPr/>
        <a:lstStyle/>
        <a:p>
          <a:pPr latinLnBrk="1"/>
          <a:endParaRPr lang="ko-KR" altLang="en-US"/>
        </a:p>
      </dgm:t>
    </dgm:pt>
    <dgm:pt modelId="{1A8C53C4-2CA6-4944-B92B-7CBC3A5E7AAC}" type="sibTrans" cxnId="{1B254A65-EA6E-488F-AD6E-61CBBF4858F6}">
      <dgm:prSet/>
      <dgm:spPr/>
      <dgm:t>
        <a:bodyPr/>
        <a:lstStyle/>
        <a:p>
          <a:pPr latinLnBrk="1"/>
          <a:endParaRPr lang="ko-KR" altLang="en-US"/>
        </a:p>
      </dgm:t>
    </dgm:pt>
    <dgm:pt modelId="{F9E0FD70-91DD-43B3-BF55-76C30DD92441}">
      <dgm:prSet/>
      <dgm:spPr/>
      <dgm:t>
        <a:bodyPr/>
        <a:lstStyle/>
        <a:p>
          <a:pPr rtl="0" latinLnBrk="1"/>
          <a:r>
            <a:rPr lang="ko-KR" b="0" i="0" smtClean="0"/>
            <a:t>베스트 정책</a:t>
          </a:r>
          <a:endParaRPr lang="ko-KR"/>
        </a:p>
      </dgm:t>
    </dgm:pt>
    <dgm:pt modelId="{B7A0CD20-7DDC-4D61-A393-E64F17AB76C6}" type="parTrans" cxnId="{02B479D6-15FD-4201-A285-C14F8E0EB24C}">
      <dgm:prSet/>
      <dgm:spPr/>
      <dgm:t>
        <a:bodyPr/>
        <a:lstStyle/>
        <a:p>
          <a:pPr latinLnBrk="1"/>
          <a:endParaRPr lang="ko-KR" altLang="en-US"/>
        </a:p>
      </dgm:t>
    </dgm:pt>
    <dgm:pt modelId="{EF195DAF-8211-4A8A-9997-310738EDD8A8}" type="sibTrans" cxnId="{02B479D6-15FD-4201-A285-C14F8E0EB24C}">
      <dgm:prSet/>
      <dgm:spPr/>
      <dgm:t>
        <a:bodyPr/>
        <a:lstStyle/>
        <a:p>
          <a:pPr latinLnBrk="1"/>
          <a:endParaRPr lang="ko-KR" altLang="en-US"/>
        </a:p>
      </dgm:t>
    </dgm:pt>
    <dgm:pt modelId="{2B381BAA-8274-44F8-B6D8-ADEE8AECAF88}">
      <dgm:prSet/>
      <dgm:spPr/>
      <dgm:t>
        <a:bodyPr/>
        <a:lstStyle/>
        <a:p>
          <a:pPr latinLnBrk="1"/>
          <a:r>
            <a:rPr lang="ko-KR" altLang="en-US" smtClean="0"/>
            <a:t>합치기</a:t>
          </a:r>
          <a:endParaRPr lang="ko-KR" altLang="en-US"/>
        </a:p>
      </dgm:t>
    </dgm:pt>
    <dgm:pt modelId="{72E325F2-EB39-43FF-A6A9-4349A88DF316}" type="parTrans" cxnId="{107F7DC9-5CE7-44F8-9EFE-1275051ED64F}">
      <dgm:prSet/>
      <dgm:spPr/>
      <dgm:t>
        <a:bodyPr/>
        <a:lstStyle/>
        <a:p>
          <a:pPr latinLnBrk="1"/>
          <a:endParaRPr lang="ko-KR" altLang="en-US"/>
        </a:p>
      </dgm:t>
    </dgm:pt>
    <dgm:pt modelId="{D583FCDD-8445-421B-85C7-EA7CF88E6F9D}" type="sibTrans" cxnId="{107F7DC9-5CE7-44F8-9EFE-1275051ED64F}">
      <dgm:prSet/>
      <dgm:spPr/>
      <dgm:t>
        <a:bodyPr/>
        <a:lstStyle/>
        <a:p>
          <a:pPr latinLnBrk="1"/>
          <a:endParaRPr lang="ko-KR" altLang="en-US"/>
        </a:p>
      </dgm:t>
    </dgm:pt>
    <dgm:pt modelId="{8CA3BB4D-E85F-4355-BE60-F66804595321}" type="pres">
      <dgm:prSet presAssocID="{0C0DFD0A-8A14-4EE9-B50E-9143E60932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9E7D40-871F-4D70-83EB-167F327454CD}" type="pres">
      <dgm:prSet presAssocID="{96972ADB-8095-416C-A9EE-7F457056FDB6}" presName="root" presStyleCnt="0"/>
      <dgm:spPr/>
    </dgm:pt>
    <dgm:pt modelId="{FC9202F4-07A6-41FA-9D0E-2838F181B4BA}" type="pres">
      <dgm:prSet presAssocID="{96972ADB-8095-416C-A9EE-7F457056FDB6}" presName="rootComposite" presStyleCnt="0"/>
      <dgm:spPr/>
    </dgm:pt>
    <dgm:pt modelId="{AC32C077-4496-45C9-BC27-C85D8164E418}" type="pres">
      <dgm:prSet presAssocID="{96972ADB-8095-416C-A9EE-7F457056FDB6}" presName="rootText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CF69A37-869D-4F37-886B-32A8086BE033}" type="pres">
      <dgm:prSet presAssocID="{96972ADB-8095-416C-A9EE-7F457056FDB6}" presName="rootConnector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CBDEFA01-EF21-4F84-912F-61C9ECFD61B2}" type="pres">
      <dgm:prSet presAssocID="{96972ADB-8095-416C-A9EE-7F457056FDB6}" presName="childShape" presStyleCnt="0"/>
      <dgm:spPr/>
    </dgm:pt>
    <dgm:pt modelId="{D0014976-A206-4EF7-8164-D5353F1B00EF}" type="pres">
      <dgm:prSet presAssocID="{A8F72AFB-3610-447E-B710-EEB9E9AD99AD}" presName="Name13" presStyleLbl="parChTrans1D2" presStyleIdx="0" presStyleCnt="10"/>
      <dgm:spPr/>
      <dgm:t>
        <a:bodyPr/>
        <a:lstStyle/>
        <a:p>
          <a:pPr latinLnBrk="1"/>
          <a:endParaRPr lang="ko-KR" altLang="en-US"/>
        </a:p>
      </dgm:t>
    </dgm:pt>
    <dgm:pt modelId="{80FF9B69-B4AB-4221-8D62-9A6929D1C430}" type="pres">
      <dgm:prSet presAssocID="{FCFDF4A9-3EFC-4953-BABD-1B63B6D26F63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F238742-66D2-4D34-A98F-5C01479E9DA7}" type="pres">
      <dgm:prSet presAssocID="{D0A373FB-C388-423C-9411-0912C64F5730}" presName="Name13" presStyleLbl="parChTrans1D2" presStyleIdx="1" presStyleCnt="10"/>
      <dgm:spPr/>
      <dgm:t>
        <a:bodyPr/>
        <a:lstStyle/>
        <a:p>
          <a:pPr latinLnBrk="1"/>
          <a:endParaRPr lang="ko-KR" altLang="en-US"/>
        </a:p>
      </dgm:t>
    </dgm:pt>
    <dgm:pt modelId="{F1512A2F-8B1F-4AAF-B7A0-C30435DEB52B}" type="pres">
      <dgm:prSet presAssocID="{1DC56167-2A6E-425F-B10F-D9FF4E2EEF91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3CF8E5A-17C1-4721-944E-796FECEC6CD3}" type="pres">
      <dgm:prSet presAssocID="{21B82EDE-3D4D-4924-8F6F-0745268B62CC}" presName="Name13" presStyleLbl="parChTrans1D2" presStyleIdx="2" presStyleCnt="10"/>
      <dgm:spPr/>
      <dgm:t>
        <a:bodyPr/>
        <a:lstStyle/>
        <a:p>
          <a:pPr latinLnBrk="1"/>
          <a:endParaRPr lang="ko-KR" altLang="en-US"/>
        </a:p>
      </dgm:t>
    </dgm:pt>
    <dgm:pt modelId="{BF8A339C-DD44-424F-8645-64CEF9946AAF}" type="pres">
      <dgm:prSet presAssocID="{D89B6186-EBD8-46A0-9B9C-3FEC228326F2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9A52A14-3B7A-4BBA-978E-E7A179C801B3}" type="pres">
      <dgm:prSet presAssocID="{FFE64A36-0B42-4284-9EB0-4D9A69AB25FC}" presName="root" presStyleCnt="0"/>
      <dgm:spPr/>
    </dgm:pt>
    <dgm:pt modelId="{4E0F4074-61BD-42BC-B00D-FFB6D0C0BE7A}" type="pres">
      <dgm:prSet presAssocID="{FFE64A36-0B42-4284-9EB0-4D9A69AB25FC}" presName="rootComposite" presStyleCnt="0"/>
      <dgm:spPr/>
    </dgm:pt>
    <dgm:pt modelId="{FC472DC3-552F-4DC7-875E-90108F8E16E6}" type="pres">
      <dgm:prSet presAssocID="{FFE64A36-0B42-4284-9EB0-4D9A69AB25FC}" presName="rootText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A55C3066-C8EE-43FC-9734-28D895A44DAF}" type="pres">
      <dgm:prSet presAssocID="{FFE64A36-0B42-4284-9EB0-4D9A69AB25FC}" presName="rootConnector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9BDF6034-9211-481F-96E9-E97E61943782}" type="pres">
      <dgm:prSet presAssocID="{FFE64A36-0B42-4284-9EB0-4D9A69AB25FC}" presName="childShape" presStyleCnt="0"/>
      <dgm:spPr/>
    </dgm:pt>
    <dgm:pt modelId="{08C432C1-DBAE-4403-94C2-655124C2064F}" type="pres">
      <dgm:prSet presAssocID="{30C8772F-286B-4B96-BEC0-883CBEAA9BD7}" presName="Name13" presStyleLbl="parChTrans1D2" presStyleIdx="3" presStyleCnt="10"/>
      <dgm:spPr/>
      <dgm:t>
        <a:bodyPr/>
        <a:lstStyle/>
        <a:p>
          <a:pPr latinLnBrk="1"/>
          <a:endParaRPr lang="ko-KR" altLang="en-US"/>
        </a:p>
      </dgm:t>
    </dgm:pt>
    <dgm:pt modelId="{E2E735EB-A3B0-4799-88CE-0DE518EB8F03}" type="pres">
      <dgm:prSet presAssocID="{C2874777-794E-46DD-8A5D-29E119F488CF}" presName="childText" presStyleLbl="bgAcc1" presStyleIdx="3" presStyleCnt="10" custLinFactY="171864" custLinFactNeighborX="4535" custLinFactNeighborY="2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79908A-0A90-415D-9176-E3A29F1B1589}" type="pres">
      <dgm:prSet presAssocID="{D1C84EB5-6966-47EF-9E28-4BF8D088DC76}" presName="Name13" presStyleLbl="parChTrans1D2" presStyleIdx="4" presStyleCnt="10"/>
      <dgm:spPr/>
      <dgm:t>
        <a:bodyPr/>
        <a:lstStyle/>
        <a:p>
          <a:pPr latinLnBrk="1"/>
          <a:endParaRPr lang="ko-KR" altLang="en-US"/>
        </a:p>
      </dgm:t>
    </dgm:pt>
    <dgm:pt modelId="{C61C7075-DC96-4CB2-95C0-00D079650117}" type="pres">
      <dgm:prSet presAssocID="{693B98E9-1911-42DC-86DB-D98BB563FF93}" presName="childText" presStyleLbl="bgAcc1" presStyleIdx="4" presStyleCnt="10" custLinFactY="-23350" custLinFactNeighborX="1134" custLinFactNeighborY="-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DD1D80-5A49-4E0C-80D4-FDCF1FA16309}" type="pres">
      <dgm:prSet presAssocID="{0153583C-EEE1-4B90-BF5C-B3CBDE7CE78B}" presName="Name13" presStyleLbl="parChTrans1D2" presStyleIdx="5" presStyleCnt="10"/>
      <dgm:spPr/>
      <dgm:t>
        <a:bodyPr/>
        <a:lstStyle/>
        <a:p>
          <a:pPr latinLnBrk="1"/>
          <a:endParaRPr lang="ko-KR" altLang="en-US"/>
        </a:p>
      </dgm:t>
    </dgm:pt>
    <dgm:pt modelId="{4AB34FD6-B0CD-4AC2-9B25-D4C1A0BC2F84}" type="pres">
      <dgm:prSet presAssocID="{D85F026D-ADB1-4B78-9AD2-F277D896E37E}" presName="childText" presStyleLbl="bgAcc1" presStyleIdx="5" presStyleCnt="10" custLinFactY="-23350" custLinFactNeighborX="3401" custLinFactNeighborY="-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64F01BC-8826-4C13-9F8B-21A3F3696B46}" type="pres">
      <dgm:prSet presAssocID="{ACC5D6AD-9E56-4DD4-A0FF-A79A591A6A8F}" presName="Name13" presStyleLbl="parChTrans1D2" presStyleIdx="6" presStyleCnt="10"/>
      <dgm:spPr/>
      <dgm:t>
        <a:bodyPr/>
        <a:lstStyle/>
        <a:p>
          <a:pPr latinLnBrk="1"/>
          <a:endParaRPr lang="ko-KR" altLang="en-US"/>
        </a:p>
      </dgm:t>
    </dgm:pt>
    <dgm:pt modelId="{AB1878C7-B881-42F0-B1B5-7D5084CD2633}" type="pres">
      <dgm:prSet presAssocID="{3483AEBD-937B-4D8C-BD1B-4F1C3FF4EE9E}" presName="childText" presStyleLbl="bgAcc1" presStyleIdx="6" presStyleCnt="10" custLinFactY="-25164" custLinFactNeighborX="4535" custLinFactNeighborY="-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BB005C0-14F4-4E7B-97A3-7C30030AC023}" type="pres">
      <dgm:prSet presAssocID="{72E325F2-EB39-43FF-A6A9-4349A88DF316}" presName="Name13" presStyleLbl="parChTrans1D2" presStyleIdx="7" presStyleCnt="10"/>
      <dgm:spPr/>
    </dgm:pt>
    <dgm:pt modelId="{0C24BA7E-F066-4EC6-B42F-24CB2CC90BB2}" type="pres">
      <dgm:prSet presAssocID="{2B381BAA-8274-44F8-B6D8-ADEE8AECAF88}" presName="childText" presStyleLbl="bgAcc1" presStyleIdx="7" presStyleCnt="10" custScaleX="107976" custScaleY="81488" custLinFactNeighborX="2268" custLinFactNeighborY="-7255">
        <dgm:presLayoutVars>
          <dgm:bulletEnabled val="1"/>
        </dgm:presLayoutVars>
      </dgm:prSet>
      <dgm:spPr/>
    </dgm:pt>
    <dgm:pt modelId="{11C3B2B6-95AF-422F-94CB-CB419CEDF508}" type="pres">
      <dgm:prSet presAssocID="{6F1ABC65-5ADE-4A8E-B5DD-8095BE3C9135}" presName="root" presStyleCnt="0"/>
      <dgm:spPr/>
    </dgm:pt>
    <dgm:pt modelId="{1A285285-2C68-4168-A671-D4FB899E598E}" type="pres">
      <dgm:prSet presAssocID="{6F1ABC65-5ADE-4A8E-B5DD-8095BE3C9135}" presName="rootComposite" presStyleCnt="0"/>
      <dgm:spPr/>
    </dgm:pt>
    <dgm:pt modelId="{9C80B395-4A63-44B3-8085-CA62EB0877CA}" type="pres">
      <dgm:prSet presAssocID="{6F1ABC65-5ADE-4A8E-B5DD-8095BE3C9135}" presName="rootText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5B7FC804-E205-4167-AABE-FBAA486749CC}" type="pres">
      <dgm:prSet presAssocID="{6F1ABC65-5ADE-4A8E-B5DD-8095BE3C9135}" presName="rootConnector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7EFF18D3-30D0-4B75-BFCE-B2C073185A42}" type="pres">
      <dgm:prSet presAssocID="{6F1ABC65-5ADE-4A8E-B5DD-8095BE3C9135}" presName="childShape" presStyleCnt="0"/>
      <dgm:spPr/>
    </dgm:pt>
    <dgm:pt modelId="{A56F52F5-EA67-4F91-80F8-91057C378236}" type="pres">
      <dgm:prSet presAssocID="{814330C4-91AA-4DC3-A5AA-94356087A455}" presName="Name13" presStyleLbl="parChTrans1D2" presStyleIdx="8" presStyleCnt="10"/>
      <dgm:spPr/>
      <dgm:t>
        <a:bodyPr/>
        <a:lstStyle/>
        <a:p>
          <a:pPr latinLnBrk="1"/>
          <a:endParaRPr lang="ko-KR" altLang="en-US"/>
        </a:p>
      </dgm:t>
    </dgm:pt>
    <dgm:pt modelId="{49270176-6E42-47A8-BB3A-138BEDDDEE87}" type="pres">
      <dgm:prSet presAssocID="{00517399-E941-40EF-86B9-AC29CF42E6EB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EA2EB6E-2374-44F7-A6B4-0660AA63C4A6}" type="pres">
      <dgm:prSet presAssocID="{B7A0CD20-7DDC-4D61-A393-E64F17AB76C6}" presName="Name13" presStyleLbl="parChTrans1D2" presStyleIdx="9" presStyleCnt="10"/>
      <dgm:spPr/>
      <dgm:t>
        <a:bodyPr/>
        <a:lstStyle/>
        <a:p>
          <a:pPr latinLnBrk="1"/>
          <a:endParaRPr lang="ko-KR" altLang="en-US"/>
        </a:p>
      </dgm:t>
    </dgm:pt>
    <dgm:pt modelId="{2EA5FC95-693E-4B7B-A630-5380CC1DB0CA}" type="pres">
      <dgm:prSet presAssocID="{F9E0FD70-91DD-43B3-BF55-76C30DD92441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AB01052-C020-4C0B-A4A3-6E74F59F240B}" type="presOf" srcId="{ACC5D6AD-9E56-4DD4-A0FF-A79A591A6A8F}" destId="{E64F01BC-8826-4C13-9F8B-21A3F3696B46}" srcOrd="0" destOrd="0" presId="urn:microsoft.com/office/officeart/2005/8/layout/hierarchy3"/>
    <dgm:cxn modelId="{DFAC8E6A-E41C-4AEE-885A-1415DD434AE2}" type="presOf" srcId="{00517399-E941-40EF-86B9-AC29CF42E6EB}" destId="{49270176-6E42-47A8-BB3A-138BEDDDEE87}" srcOrd="0" destOrd="0" presId="urn:microsoft.com/office/officeart/2005/8/layout/hierarchy3"/>
    <dgm:cxn modelId="{445B385B-CEFE-4DB8-A9AE-25D2769983A4}" type="presOf" srcId="{F9E0FD70-91DD-43B3-BF55-76C30DD92441}" destId="{2EA5FC95-693E-4B7B-A630-5380CC1DB0CA}" srcOrd="0" destOrd="0" presId="urn:microsoft.com/office/officeart/2005/8/layout/hierarchy3"/>
    <dgm:cxn modelId="{8186DF26-F8FC-4DD0-8C7C-7A6AA1E089BF}" srcId="{96972ADB-8095-416C-A9EE-7F457056FDB6}" destId="{FCFDF4A9-3EFC-4953-BABD-1B63B6D26F63}" srcOrd="0" destOrd="0" parTransId="{A8F72AFB-3610-447E-B710-EEB9E9AD99AD}" sibTransId="{328E6F36-FB34-4DB6-96C0-8EED5F8A12EC}"/>
    <dgm:cxn modelId="{1B254A65-EA6E-488F-AD6E-61CBBF4858F6}" srcId="{6F1ABC65-5ADE-4A8E-B5DD-8095BE3C9135}" destId="{00517399-E941-40EF-86B9-AC29CF42E6EB}" srcOrd="0" destOrd="0" parTransId="{814330C4-91AA-4DC3-A5AA-94356087A455}" sibTransId="{1A8C53C4-2CA6-4944-B92B-7CBC3A5E7AAC}"/>
    <dgm:cxn modelId="{C34602E1-2D0B-4DAA-B314-24D2A4A5BB71}" type="presOf" srcId="{96972ADB-8095-416C-A9EE-7F457056FDB6}" destId="{2CF69A37-869D-4F37-886B-32A8086BE033}" srcOrd="1" destOrd="0" presId="urn:microsoft.com/office/officeart/2005/8/layout/hierarchy3"/>
    <dgm:cxn modelId="{90ABE55F-CBE1-4CA2-9E4D-7C4D519E8EE8}" type="presOf" srcId="{814330C4-91AA-4DC3-A5AA-94356087A455}" destId="{A56F52F5-EA67-4F91-80F8-91057C378236}" srcOrd="0" destOrd="0" presId="urn:microsoft.com/office/officeart/2005/8/layout/hierarchy3"/>
    <dgm:cxn modelId="{87A8056D-D85E-4C64-8575-DB2181B3EC0D}" type="presOf" srcId="{30C8772F-286B-4B96-BEC0-883CBEAA9BD7}" destId="{08C432C1-DBAE-4403-94C2-655124C2064F}" srcOrd="0" destOrd="0" presId="urn:microsoft.com/office/officeart/2005/8/layout/hierarchy3"/>
    <dgm:cxn modelId="{9FDB5CF0-A416-4282-86FE-D2DB3C1150CD}" type="presOf" srcId="{D0A373FB-C388-423C-9411-0912C64F5730}" destId="{4F238742-66D2-4D34-A98F-5C01479E9DA7}" srcOrd="0" destOrd="0" presId="urn:microsoft.com/office/officeart/2005/8/layout/hierarchy3"/>
    <dgm:cxn modelId="{4D593ED4-22F3-403B-8FD3-2AC19AECE9D8}" srcId="{FFE64A36-0B42-4284-9EB0-4D9A69AB25FC}" destId="{D85F026D-ADB1-4B78-9AD2-F277D896E37E}" srcOrd="2" destOrd="0" parTransId="{0153583C-EEE1-4B90-BF5C-B3CBDE7CE78B}" sibTransId="{D144EC91-A459-4B00-93EC-1F02FD71DD2B}"/>
    <dgm:cxn modelId="{107F7DC9-5CE7-44F8-9EFE-1275051ED64F}" srcId="{FFE64A36-0B42-4284-9EB0-4D9A69AB25FC}" destId="{2B381BAA-8274-44F8-B6D8-ADEE8AECAF88}" srcOrd="4" destOrd="0" parTransId="{72E325F2-EB39-43FF-A6A9-4349A88DF316}" sibTransId="{D583FCDD-8445-421B-85C7-EA7CF88E6F9D}"/>
    <dgm:cxn modelId="{555AE185-1548-4626-B889-F1F4F29D1C4C}" type="presOf" srcId="{21B82EDE-3D4D-4924-8F6F-0745268B62CC}" destId="{D3CF8E5A-17C1-4721-944E-796FECEC6CD3}" srcOrd="0" destOrd="0" presId="urn:microsoft.com/office/officeart/2005/8/layout/hierarchy3"/>
    <dgm:cxn modelId="{FBA1F89F-B634-4890-8272-94402B5A791E}" type="presOf" srcId="{D89B6186-EBD8-46A0-9B9C-3FEC228326F2}" destId="{BF8A339C-DD44-424F-8645-64CEF9946AAF}" srcOrd="0" destOrd="0" presId="urn:microsoft.com/office/officeart/2005/8/layout/hierarchy3"/>
    <dgm:cxn modelId="{3C687F1A-8343-4CE1-A6CC-88F2ADCA0955}" type="presOf" srcId="{0153583C-EEE1-4B90-BF5C-B3CBDE7CE78B}" destId="{15DD1D80-5A49-4E0C-80D4-FDCF1FA16309}" srcOrd="0" destOrd="0" presId="urn:microsoft.com/office/officeart/2005/8/layout/hierarchy3"/>
    <dgm:cxn modelId="{B89904BA-07E6-46C8-951B-46A422E6DE4E}" type="presOf" srcId="{D1C84EB5-6966-47EF-9E28-4BF8D088DC76}" destId="{0E79908A-0A90-415D-9176-E3A29F1B1589}" srcOrd="0" destOrd="0" presId="urn:microsoft.com/office/officeart/2005/8/layout/hierarchy3"/>
    <dgm:cxn modelId="{F2035E32-B87C-4AAD-8011-2A3C6E06280A}" type="presOf" srcId="{FFE64A36-0B42-4284-9EB0-4D9A69AB25FC}" destId="{A55C3066-C8EE-43FC-9734-28D895A44DAF}" srcOrd="1" destOrd="0" presId="urn:microsoft.com/office/officeart/2005/8/layout/hierarchy3"/>
    <dgm:cxn modelId="{78295B90-178F-49AB-91AB-DF0C93D6216A}" type="presOf" srcId="{693B98E9-1911-42DC-86DB-D98BB563FF93}" destId="{C61C7075-DC96-4CB2-95C0-00D079650117}" srcOrd="0" destOrd="0" presId="urn:microsoft.com/office/officeart/2005/8/layout/hierarchy3"/>
    <dgm:cxn modelId="{90CD06E7-2B0C-47A7-AA2C-10E4FEE7EB84}" type="presOf" srcId="{3483AEBD-937B-4D8C-BD1B-4F1C3FF4EE9E}" destId="{AB1878C7-B881-42F0-B1B5-7D5084CD2633}" srcOrd="0" destOrd="0" presId="urn:microsoft.com/office/officeart/2005/8/layout/hierarchy3"/>
    <dgm:cxn modelId="{DABB509B-0D09-40A7-85A5-B65F920124A5}" type="presOf" srcId="{A8F72AFB-3610-447E-B710-EEB9E9AD99AD}" destId="{D0014976-A206-4EF7-8164-D5353F1B00EF}" srcOrd="0" destOrd="0" presId="urn:microsoft.com/office/officeart/2005/8/layout/hierarchy3"/>
    <dgm:cxn modelId="{CB0D1666-3FBA-4D74-98B4-8EBAEEA41ADC}" type="presOf" srcId="{6F1ABC65-5ADE-4A8E-B5DD-8095BE3C9135}" destId="{5B7FC804-E205-4167-AABE-FBAA486749CC}" srcOrd="1" destOrd="0" presId="urn:microsoft.com/office/officeart/2005/8/layout/hierarchy3"/>
    <dgm:cxn modelId="{D631271D-BC45-4538-8BCB-1C26C2AEB6C6}" srcId="{FFE64A36-0B42-4284-9EB0-4D9A69AB25FC}" destId="{693B98E9-1911-42DC-86DB-D98BB563FF93}" srcOrd="1" destOrd="0" parTransId="{D1C84EB5-6966-47EF-9E28-4BF8D088DC76}" sibTransId="{86B15A78-8954-4561-BAA8-40E718C5715B}"/>
    <dgm:cxn modelId="{09303617-2C0B-403B-95EB-08C7B3B3698E}" type="presOf" srcId="{6F1ABC65-5ADE-4A8E-B5DD-8095BE3C9135}" destId="{9C80B395-4A63-44B3-8085-CA62EB0877CA}" srcOrd="0" destOrd="0" presId="urn:microsoft.com/office/officeart/2005/8/layout/hierarchy3"/>
    <dgm:cxn modelId="{0F0919E1-9B44-485B-B9B0-E8D5A9E38B06}" type="presOf" srcId="{FCFDF4A9-3EFC-4953-BABD-1B63B6D26F63}" destId="{80FF9B69-B4AB-4221-8D62-9A6929D1C430}" srcOrd="0" destOrd="0" presId="urn:microsoft.com/office/officeart/2005/8/layout/hierarchy3"/>
    <dgm:cxn modelId="{5927092B-C51F-441F-91E5-62B002D50298}" srcId="{0C0DFD0A-8A14-4EE9-B50E-9143E6093251}" destId="{96972ADB-8095-416C-A9EE-7F457056FDB6}" srcOrd="0" destOrd="0" parTransId="{A4A15360-5073-43A0-9BD4-EBC87B7C5851}" sibTransId="{5DF878E3-961A-4194-896C-2E5DBB07A3D7}"/>
    <dgm:cxn modelId="{79E83513-0144-4665-B762-E1824738BEA6}" type="presOf" srcId="{2B381BAA-8274-44F8-B6D8-ADEE8AECAF88}" destId="{0C24BA7E-F066-4EC6-B42F-24CB2CC90BB2}" srcOrd="0" destOrd="0" presId="urn:microsoft.com/office/officeart/2005/8/layout/hierarchy3"/>
    <dgm:cxn modelId="{D1877216-D27B-426F-863D-B82B63FA833A}" srcId="{96972ADB-8095-416C-A9EE-7F457056FDB6}" destId="{1DC56167-2A6E-425F-B10F-D9FF4E2EEF91}" srcOrd="1" destOrd="0" parTransId="{D0A373FB-C388-423C-9411-0912C64F5730}" sibTransId="{36095A4E-D989-41FE-9368-ADB0FE2DC8A1}"/>
    <dgm:cxn modelId="{BB64891A-FAFB-41AA-BDC6-D37B61D39707}" srcId="{96972ADB-8095-416C-A9EE-7F457056FDB6}" destId="{D89B6186-EBD8-46A0-9B9C-3FEC228326F2}" srcOrd="2" destOrd="0" parTransId="{21B82EDE-3D4D-4924-8F6F-0745268B62CC}" sibTransId="{B96344B9-A2B4-423A-B8A0-2995E4F5CB1D}"/>
    <dgm:cxn modelId="{A2060720-414F-418E-BC2C-D60C6B3FEC0E}" type="presOf" srcId="{D85F026D-ADB1-4B78-9AD2-F277D896E37E}" destId="{4AB34FD6-B0CD-4AC2-9B25-D4C1A0BC2F84}" srcOrd="0" destOrd="0" presId="urn:microsoft.com/office/officeart/2005/8/layout/hierarchy3"/>
    <dgm:cxn modelId="{C05FECC3-0FAF-4E07-BE6E-85E8D05E42A7}" type="presOf" srcId="{72E325F2-EB39-43FF-A6A9-4349A88DF316}" destId="{4BB005C0-14F4-4E7B-97A3-7C30030AC023}" srcOrd="0" destOrd="0" presId="urn:microsoft.com/office/officeart/2005/8/layout/hierarchy3"/>
    <dgm:cxn modelId="{34D88F0C-4B08-46F7-BDB9-7DA5C58EEFBB}" type="presOf" srcId="{0C0DFD0A-8A14-4EE9-B50E-9143E6093251}" destId="{8CA3BB4D-E85F-4355-BE60-F66804595321}" srcOrd="0" destOrd="0" presId="urn:microsoft.com/office/officeart/2005/8/layout/hierarchy3"/>
    <dgm:cxn modelId="{2D9E5430-68A1-4073-AC6E-5B7AEFC1DA1D}" type="presOf" srcId="{FFE64A36-0B42-4284-9EB0-4D9A69AB25FC}" destId="{FC472DC3-552F-4DC7-875E-90108F8E16E6}" srcOrd="0" destOrd="0" presId="urn:microsoft.com/office/officeart/2005/8/layout/hierarchy3"/>
    <dgm:cxn modelId="{CDBF75B7-6120-4321-9CCB-DA447456EA7B}" srcId="{FFE64A36-0B42-4284-9EB0-4D9A69AB25FC}" destId="{C2874777-794E-46DD-8A5D-29E119F488CF}" srcOrd="0" destOrd="0" parTransId="{30C8772F-286B-4B96-BEC0-883CBEAA9BD7}" sibTransId="{1A577A67-A4D1-43CE-93B5-D24291DFDD08}"/>
    <dgm:cxn modelId="{31A1BD16-0FD3-4F00-B64B-744E6934F91A}" type="presOf" srcId="{1DC56167-2A6E-425F-B10F-D9FF4E2EEF91}" destId="{F1512A2F-8B1F-4AAF-B7A0-C30435DEB52B}" srcOrd="0" destOrd="0" presId="urn:microsoft.com/office/officeart/2005/8/layout/hierarchy3"/>
    <dgm:cxn modelId="{D5F77F8D-041D-4D5F-B220-1573B79F88B0}" type="presOf" srcId="{C2874777-794E-46DD-8A5D-29E119F488CF}" destId="{E2E735EB-A3B0-4799-88CE-0DE518EB8F03}" srcOrd="0" destOrd="0" presId="urn:microsoft.com/office/officeart/2005/8/layout/hierarchy3"/>
    <dgm:cxn modelId="{02B479D6-15FD-4201-A285-C14F8E0EB24C}" srcId="{6F1ABC65-5ADE-4A8E-B5DD-8095BE3C9135}" destId="{F9E0FD70-91DD-43B3-BF55-76C30DD92441}" srcOrd="1" destOrd="0" parTransId="{B7A0CD20-7DDC-4D61-A393-E64F17AB76C6}" sibTransId="{EF195DAF-8211-4A8A-9997-310738EDD8A8}"/>
    <dgm:cxn modelId="{5C875F77-7105-40B6-899F-203AA055EC6F}" srcId="{FFE64A36-0B42-4284-9EB0-4D9A69AB25FC}" destId="{3483AEBD-937B-4D8C-BD1B-4F1C3FF4EE9E}" srcOrd="3" destOrd="0" parTransId="{ACC5D6AD-9E56-4DD4-A0FF-A79A591A6A8F}" sibTransId="{DDB52064-6166-440C-9A73-D49FD98D0918}"/>
    <dgm:cxn modelId="{9E0FE1F5-A3CC-47C2-9741-DBF5C8B9BBF1}" srcId="{0C0DFD0A-8A14-4EE9-B50E-9143E6093251}" destId="{FFE64A36-0B42-4284-9EB0-4D9A69AB25FC}" srcOrd="1" destOrd="0" parTransId="{39A130FC-C3CF-4F8D-9EEC-7D7A5763C6C7}" sibTransId="{EBF0F449-47F7-4F56-AA91-13F0F378C7AE}"/>
    <dgm:cxn modelId="{C62830E9-77A6-4004-BE43-0FE76B2B8FB4}" srcId="{0C0DFD0A-8A14-4EE9-B50E-9143E6093251}" destId="{6F1ABC65-5ADE-4A8E-B5DD-8095BE3C9135}" srcOrd="2" destOrd="0" parTransId="{FDCE014F-B6EC-48FB-82BF-2089FE183014}" sibTransId="{24B0597F-3AA0-4D97-88EC-09EC45488425}"/>
    <dgm:cxn modelId="{7C7318AD-176A-4913-817A-03932459B3DE}" type="presOf" srcId="{96972ADB-8095-416C-A9EE-7F457056FDB6}" destId="{AC32C077-4496-45C9-BC27-C85D8164E418}" srcOrd="0" destOrd="0" presId="urn:microsoft.com/office/officeart/2005/8/layout/hierarchy3"/>
    <dgm:cxn modelId="{FC710ECE-046F-4D83-896E-D9747D1F1704}" type="presOf" srcId="{B7A0CD20-7DDC-4D61-A393-E64F17AB76C6}" destId="{DEA2EB6E-2374-44F7-A6B4-0660AA63C4A6}" srcOrd="0" destOrd="0" presId="urn:microsoft.com/office/officeart/2005/8/layout/hierarchy3"/>
    <dgm:cxn modelId="{C198EA80-3640-40D7-80BC-25B458ACD2C4}" type="presParOf" srcId="{8CA3BB4D-E85F-4355-BE60-F66804595321}" destId="{F99E7D40-871F-4D70-83EB-167F327454CD}" srcOrd="0" destOrd="0" presId="urn:microsoft.com/office/officeart/2005/8/layout/hierarchy3"/>
    <dgm:cxn modelId="{50ADADA7-58C8-4381-82A9-A9E5BD94FACF}" type="presParOf" srcId="{F99E7D40-871F-4D70-83EB-167F327454CD}" destId="{FC9202F4-07A6-41FA-9D0E-2838F181B4BA}" srcOrd="0" destOrd="0" presId="urn:microsoft.com/office/officeart/2005/8/layout/hierarchy3"/>
    <dgm:cxn modelId="{590E9AD4-DE62-4979-9D2C-3AA7990E4094}" type="presParOf" srcId="{FC9202F4-07A6-41FA-9D0E-2838F181B4BA}" destId="{AC32C077-4496-45C9-BC27-C85D8164E418}" srcOrd="0" destOrd="0" presId="urn:microsoft.com/office/officeart/2005/8/layout/hierarchy3"/>
    <dgm:cxn modelId="{B79A2B12-2001-4B85-A63B-6105252C3762}" type="presParOf" srcId="{FC9202F4-07A6-41FA-9D0E-2838F181B4BA}" destId="{2CF69A37-869D-4F37-886B-32A8086BE033}" srcOrd="1" destOrd="0" presId="urn:microsoft.com/office/officeart/2005/8/layout/hierarchy3"/>
    <dgm:cxn modelId="{1B58EF24-46BB-41C0-87D3-EEA3B31DDCC9}" type="presParOf" srcId="{F99E7D40-871F-4D70-83EB-167F327454CD}" destId="{CBDEFA01-EF21-4F84-912F-61C9ECFD61B2}" srcOrd="1" destOrd="0" presId="urn:microsoft.com/office/officeart/2005/8/layout/hierarchy3"/>
    <dgm:cxn modelId="{4DE484D2-9663-4557-A8D2-827F8AE1F72E}" type="presParOf" srcId="{CBDEFA01-EF21-4F84-912F-61C9ECFD61B2}" destId="{D0014976-A206-4EF7-8164-D5353F1B00EF}" srcOrd="0" destOrd="0" presId="urn:microsoft.com/office/officeart/2005/8/layout/hierarchy3"/>
    <dgm:cxn modelId="{4B4A3272-E5B7-42F5-9670-125D599041C3}" type="presParOf" srcId="{CBDEFA01-EF21-4F84-912F-61C9ECFD61B2}" destId="{80FF9B69-B4AB-4221-8D62-9A6929D1C430}" srcOrd="1" destOrd="0" presId="urn:microsoft.com/office/officeart/2005/8/layout/hierarchy3"/>
    <dgm:cxn modelId="{5297A82F-9D11-43D2-8201-2A53C17BF282}" type="presParOf" srcId="{CBDEFA01-EF21-4F84-912F-61C9ECFD61B2}" destId="{4F238742-66D2-4D34-A98F-5C01479E9DA7}" srcOrd="2" destOrd="0" presId="urn:microsoft.com/office/officeart/2005/8/layout/hierarchy3"/>
    <dgm:cxn modelId="{41BD1073-EBF7-4DC1-B67C-0D19FAB1EC63}" type="presParOf" srcId="{CBDEFA01-EF21-4F84-912F-61C9ECFD61B2}" destId="{F1512A2F-8B1F-4AAF-B7A0-C30435DEB52B}" srcOrd="3" destOrd="0" presId="urn:microsoft.com/office/officeart/2005/8/layout/hierarchy3"/>
    <dgm:cxn modelId="{48EF38E9-8D65-433B-8CAE-692BEE03AE14}" type="presParOf" srcId="{CBDEFA01-EF21-4F84-912F-61C9ECFD61B2}" destId="{D3CF8E5A-17C1-4721-944E-796FECEC6CD3}" srcOrd="4" destOrd="0" presId="urn:microsoft.com/office/officeart/2005/8/layout/hierarchy3"/>
    <dgm:cxn modelId="{7CDA205F-DFC2-4FF6-9161-F1DAFEFDBCA8}" type="presParOf" srcId="{CBDEFA01-EF21-4F84-912F-61C9ECFD61B2}" destId="{BF8A339C-DD44-424F-8645-64CEF9946AAF}" srcOrd="5" destOrd="0" presId="urn:microsoft.com/office/officeart/2005/8/layout/hierarchy3"/>
    <dgm:cxn modelId="{8C39A8F4-314B-417B-8978-2381AF779631}" type="presParOf" srcId="{8CA3BB4D-E85F-4355-BE60-F66804595321}" destId="{D9A52A14-3B7A-4BBA-978E-E7A179C801B3}" srcOrd="1" destOrd="0" presId="urn:microsoft.com/office/officeart/2005/8/layout/hierarchy3"/>
    <dgm:cxn modelId="{C9BC4DA1-5B50-47C9-BC15-A97667AEB105}" type="presParOf" srcId="{D9A52A14-3B7A-4BBA-978E-E7A179C801B3}" destId="{4E0F4074-61BD-42BC-B00D-FFB6D0C0BE7A}" srcOrd="0" destOrd="0" presId="urn:microsoft.com/office/officeart/2005/8/layout/hierarchy3"/>
    <dgm:cxn modelId="{93FE51DA-90FC-4935-96E7-B5E54A935CFE}" type="presParOf" srcId="{4E0F4074-61BD-42BC-B00D-FFB6D0C0BE7A}" destId="{FC472DC3-552F-4DC7-875E-90108F8E16E6}" srcOrd="0" destOrd="0" presId="urn:microsoft.com/office/officeart/2005/8/layout/hierarchy3"/>
    <dgm:cxn modelId="{D37239F8-421E-4BAF-B9C8-2C4482E8274A}" type="presParOf" srcId="{4E0F4074-61BD-42BC-B00D-FFB6D0C0BE7A}" destId="{A55C3066-C8EE-43FC-9734-28D895A44DAF}" srcOrd="1" destOrd="0" presId="urn:microsoft.com/office/officeart/2005/8/layout/hierarchy3"/>
    <dgm:cxn modelId="{BCF9095F-CAD9-40F9-918F-96BDA9C717AB}" type="presParOf" srcId="{D9A52A14-3B7A-4BBA-978E-E7A179C801B3}" destId="{9BDF6034-9211-481F-96E9-E97E61943782}" srcOrd="1" destOrd="0" presId="urn:microsoft.com/office/officeart/2005/8/layout/hierarchy3"/>
    <dgm:cxn modelId="{B31F36C1-C7EE-4733-AC01-9363908E2DA3}" type="presParOf" srcId="{9BDF6034-9211-481F-96E9-E97E61943782}" destId="{08C432C1-DBAE-4403-94C2-655124C2064F}" srcOrd="0" destOrd="0" presId="urn:microsoft.com/office/officeart/2005/8/layout/hierarchy3"/>
    <dgm:cxn modelId="{C8AE0991-BF49-42FB-A0EC-F2C56947AF29}" type="presParOf" srcId="{9BDF6034-9211-481F-96E9-E97E61943782}" destId="{E2E735EB-A3B0-4799-88CE-0DE518EB8F03}" srcOrd="1" destOrd="0" presId="urn:microsoft.com/office/officeart/2005/8/layout/hierarchy3"/>
    <dgm:cxn modelId="{2FA8022B-CCB0-4916-80E2-CD0D674A1A1E}" type="presParOf" srcId="{9BDF6034-9211-481F-96E9-E97E61943782}" destId="{0E79908A-0A90-415D-9176-E3A29F1B1589}" srcOrd="2" destOrd="0" presId="urn:microsoft.com/office/officeart/2005/8/layout/hierarchy3"/>
    <dgm:cxn modelId="{10BD9BD5-2583-4F58-A8A3-8B0798610510}" type="presParOf" srcId="{9BDF6034-9211-481F-96E9-E97E61943782}" destId="{C61C7075-DC96-4CB2-95C0-00D079650117}" srcOrd="3" destOrd="0" presId="urn:microsoft.com/office/officeart/2005/8/layout/hierarchy3"/>
    <dgm:cxn modelId="{FCEFE6F4-B9C6-4B7D-9E99-F8AFEE414229}" type="presParOf" srcId="{9BDF6034-9211-481F-96E9-E97E61943782}" destId="{15DD1D80-5A49-4E0C-80D4-FDCF1FA16309}" srcOrd="4" destOrd="0" presId="urn:microsoft.com/office/officeart/2005/8/layout/hierarchy3"/>
    <dgm:cxn modelId="{F7FEE89D-878B-4B34-9A56-A8EA677C7F95}" type="presParOf" srcId="{9BDF6034-9211-481F-96E9-E97E61943782}" destId="{4AB34FD6-B0CD-4AC2-9B25-D4C1A0BC2F84}" srcOrd="5" destOrd="0" presId="urn:microsoft.com/office/officeart/2005/8/layout/hierarchy3"/>
    <dgm:cxn modelId="{9129DC65-DDAB-4F0D-9E36-09D832E27EC8}" type="presParOf" srcId="{9BDF6034-9211-481F-96E9-E97E61943782}" destId="{E64F01BC-8826-4C13-9F8B-21A3F3696B46}" srcOrd="6" destOrd="0" presId="urn:microsoft.com/office/officeart/2005/8/layout/hierarchy3"/>
    <dgm:cxn modelId="{1204AA5A-E2F8-4A21-A043-144BA777F9AC}" type="presParOf" srcId="{9BDF6034-9211-481F-96E9-E97E61943782}" destId="{AB1878C7-B881-42F0-B1B5-7D5084CD2633}" srcOrd="7" destOrd="0" presId="urn:microsoft.com/office/officeart/2005/8/layout/hierarchy3"/>
    <dgm:cxn modelId="{53C061F2-919C-40D4-B4FB-6B2D50C538E5}" type="presParOf" srcId="{9BDF6034-9211-481F-96E9-E97E61943782}" destId="{4BB005C0-14F4-4E7B-97A3-7C30030AC023}" srcOrd="8" destOrd="0" presId="urn:microsoft.com/office/officeart/2005/8/layout/hierarchy3"/>
    <dgm:cxn modelId="{B5AC8F7F-D51D-4041-BA8B-1D6D545D95B6}" type="presParOf" srcId="{9BDF6034-9211-481F-96E9-E97E61943782}" destId="{0C24BA7E-F066-4EC6-B42F-24CB2CC90BB2}" srcOrd="9" destOrd="0" presId="urn:microsoft.com/office/officeart/2005/8/layout/hierarchy3"/>
    <dgm:cxn modelId="{8BF2D9F9-06CD-4B7B-BF30-DB832BC2A29F}" type="presParOf" srcId="{8CA3BB4D-E85F-4355-BE60-F66804595321}" destId="{11C3B2B6-95AF-422F-94CB-CB419CEDF508}" srcOrd="2" destOrd="0" presId="urn:microsoft.com/office/officeart/2005/8/layout/hierarchy3"/>
    <dgm:cxn modelId="{7AF52188-A6B4-46DD-8F3C-DA43A880CCFA}" type="presParOf" srcId="{11C3B2B6-95AF-422F-94CB-CB419CEDF508}" destId="{1A285285-2C68-4168-A671-D4FB899E598E}" srcOrd="0" destOrd="0" presId="urn:microsoft.com/office/officeart/2005/8/layout/hierarchy3"/>
    <dgm:cxn modelId="{0AA84EE6-6CF3-438C-8494-E7138FB0A603}" type="presParOf" srcId="{1A285285-2C68-4168-A671-D4FB899E598E}" destId="{9C80B395-4A63-44B3-8085-CA62EB0877CA}" srcOrd="0" destOrd="0" presId="urn:microsoft.com/office/officeart/2005/8/layout/hierarchy3"/>
    <dgm:cxn modelId="{34692C0E-2963-452E-BA94-960B20A7789C}" type="presParOf" srcId="{1A285285-2C68-4168-A671-D4FB899E598E}" destId="{5B7FC804-E205-4167-AABE-FBAA486749CC}" srcOrd="1" destOrd="0" presId="urn:microsoft.com/office/officeart/2005/8/layout/hierarchy3"/>
    <dgm:cxn modelId="{D4EE14DC-86CD-4442-ABD4-2A640EAF122F}" type="presParOf" srcId="{11C3B2B6-95AF-422F-94CB-CB419CEDF508}" destId="{7EFF18D3-30D0-4B75-BFCE-B2C073185A42}" srcOrd="1" destOrd="0" presId="urn:microsoft.com/office/officeart/2005/8/layout/hierarchy3"/>
    <dgm:cxn modelId="{A14DF392-C179-467E-AAA8-7D953ABE86B5}" type="presParOf" srcId="{7EFF18D3-30D0-4B75-BFCE-B2C073185A42}" destId="{A56F52F5-EA67-4F91-80F8-91057C378236}" srcOrd="0" destOrd="0" presId="urn:microsoft.com/office/officeart/2005/8/layout/hierarchy3"/>
    <dgm:cxn modelId="{7E0F0402-FA3D-4112-8860-334828FC7F2A}" type="presParOf" srcId="{7EFF18D3-30D0-4B75-BFCE-B2C073185A42}" destId="{49270176-6E42-47A8-BB3A-138BEDDDEE87}" srcOrd="1" destOrd="0" presId="urn:microsoft.com/office/officeart/2005/8/layout/hierarchy3"/>
    <dgm:cxn modelId="{C9318022-8360-4570-B6EB-811DF8DEAE90}" type="presParOf" srcId="{7EFF18D3-30D0-4B75-BFCE-B2C073185A42}" destId="{DEA2EB6E-2374-44F7-A6B4-0660AA63C4A6}" srcOrd="2" destOrd="0" presId="urn:microsoft.com/office/officeart/2005/8/layout/hierarchy3"/>
    <dgm:cxn modelId="{D9F93A24-1A2C-4335-BF66-2A599D17DE78}" type="presParOf" srcId="{7EFF18D3-30D0-4B75-BFCE-B2C073185A42}" destId="{2EA5FC95-693E-4B7B-A630-5380CC1DB0C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2C077-4496-45C9-BC27-C85D8164E418}">
      <dsp:nvSpPr>
        <dsp:cNvPr id="0" name=""/>
        <dsp:cNvSpPr/>
      </dsp:nvSpPr>
      <dsp:spPr>
        <a:xfrm>
          <a:off x="3103526" y="1428"/>
          <a:ext cx="1231013" cy="615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600" b="0" i="0" kern="1200" smtClean="0"/>
            <a:t>마이페이지</a:t>
          </a:r>
          <a:endParaRPr lang="ko-KR" sz="1600" kern="1200"/>
        </a:p>
      </dsp:txBody>
      <dsp:txXfrm>
        <a:off x="3121554" y="19456"/>
        <a:ext cx="1194957" cy="579450"/>
      </dsp:txXfrm>
    </dsp:sp>
    <dsp:sp modelId="{D0014976-A206-4EF7-8164-D5353F1B00EF}">
      <dsp:nvSpPr>
        <dsp:cNvPr id="0" name=""/>
        <dsp:cNvSpPr/>
      </dsp:nvSpPr>
      <dsp:spPr>
        <a:xfrm>
          <a:off x="3226628" y="616935"/>
          <a:ext cx="123101" cy="461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29"/>
              </a:lnTo>
              <a:lnTo>
                <a:pt x="123101" y="461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F9B69-B4AB-4221-8D62-9A6929D1C430}">
      <dsp:nvSpPr>
        <dsp:cNvPr id="0" name=""/>
        <dsp:cNvSpPr/>
      </dsp:nvSpPr>
      <dsp:spPr>
        <a:xfrm>
          <a:off x="3349729" y="770812"/>
          <a:ext cx="984810" cy="615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900" b="0" i="0" kern="1200" smtClean="0"/>
            <a:t>정책 리스트</a:t>
          </a:r>
          <a:endParaRPr lang="ko-KR" sz="900" kern="1200"/>
        </a:p>
      </dsp:txBody>
      <dsp:txXfrm>
        <a:off x="3367757" y="788840"/>
        <a:ext cx="948754" cy="579450"/>
      </dsp:txXfrm>
    </dsp:sp>
    <dsp:sp modelId="{4F238742-66D2-4D34-A98F-5C01479E9DA7}">
      <dsp:nvSpPr>
        <dsp:cNvPr id="0" name=""/>
        <dsp:cNvSpPr/>
      </dsp:nvSpPr>
      <dsp:spPr>
        <a:xfrm>
          <a:off x="3226628" y="616935"/>
          <a:ext cx="123101" cy="1231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013"/>
              </a:lnTo>
              <a:lnTo>
                <a:pt x="123101" y="1231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512A2F-8B1F-4AAF-B7A0-C30435DEB52B}">
      <dsp:nvSpPr>
        <dsp:cNvPr id="0" name=""/>
        <dsp:cNvSpPr/>
      </dsp:nvSpPr>
      <dsp:spPr>
        <a:xfrm>
          <a:off x="3349729" y="1540195"/>
          <a:ext cx="984810" cy="615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900" b="0" i="0" kern="1200" smtClean="0"/>
            <a:t>팔로우한 정책 변경사항</a:t>
          </a:r>
          <a:endParaRPr lang="ko-KR" sz="900" kern="1200"/>
        </a:p>
      </dsp:txBody>
      <dsp:txXfrm>
        <a:off x="3367757" y="1558223"/>
        <a:ext cx="948754" cy="579450"/>
      </dsp:txXfrm>
    </dsp:sp>
    <dsp:sp modelId="{D3CF8E5A-17C1-4721-944E-796FECEC6CD3}">
      <dsp:nvSpPr>
        <dsp:cNvPr id="0" name=""/>
        <dsp:cNvSpPr/>
      </dsp:nvSpPr>
      <dsp:spPr>
        <a:xfrm>
          <a:off x="3226628" y="616935"/>
          <a:ext cx="123101" cy="2000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0396"/>
              </a:lnTo>
              <a:lnTo>
                <a:pt x="123101" y="20003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A339C-DD44-424F-8645-64CEF9946AAF}">
      <dsp:nvSpPr>
        <dsp:cNvPr id="0" name=""/>
        <dsp:cNvSpPr/>
      </dsp:nvSpPr>
      <dsp:spPr>
        <a:xfrm>
          <a:off x="3349729" y="2309578"/>
          <a:ext cx="984810" cy="615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900" b="0" i="0" kern="1200" smtClean="0"/>
            <a:t>탑</a:t>
          </a:r>
          <a:r>
            <a:rPr lang="en-US" sz="900" b="0" i="0" kern="1200" smtClean="0"/>
            <a:t>10 </a:t>
          </a:r>
          <a:r>
            <a:rPr lang="ko-KR" sz="900" b="0" i="0" kern="1200" smtClean="0"/>
            <a:t>정책 </a:t>
          </a:r>
          <a:r>
            <a:rPr lang="ko-KR" sz="900" b="0" i="0" kern="1200" smtClean="0"/>
            <a:t>리스트</a:t>
          </a:r>
          <a:endParaRPr lang="en-US" altLang="ko-KR" sz="900" b="0" i="0" kern="1200" smtClean="0"/>
        </a:p>
        <a:p>
          <a:pPr lvl="0" algn="ctr" defTabSz="400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900" b="0" i="0" kern="1200" smtClean="0"/>
            <a:t>키워드</a:t>
          </a:r>
          <a:endParaRPr lang="ko-KR" sz="900" kern="1200"/>
        </a:p>
      </dsp:txBody>
      <dsp:txXfrm>
        <a:off x="3367757" y="2327606"/>
        <a:ext cx="948754" cy="579450"/>
      </dsp:txXfrm>
    </dsp:sp>
    <dsp:sp modelId="{FC472DC3-552F-4DC7-875E-90108F8E16E6}">
      <dsp:nvSpPr>
        <dsp:cNvPr id="0" name=""/>
        <dsp:cNvSpPr/>
      </dsp:nvSpPr>
      <dsp:spPr>
        <a:xfrm>
          <a:off x="4642293" y="1428"/>
          <a:ext cx="1231013" cy="615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600" b="0" i="0" kern="1200" smtClean="0"/>
            <a:t>정책 </a:t>
          </a:r>
          <a:r>
            <a:rPr lang="ko-KR" sz="1600" b="0" i="0" kern="1200" smtClean="0"/>
            <a:t>관리</a:t>
          </a:r>
          <a:endParaRPr lang="ko-KR" sz="1600" kern="1200"/>
        </a:p>
      </dsp:txBody>
      <dsp:txXfrm>
        <a:off x="4660321" y="19456"/>
        <a:ext cx="1194957" cy="579450"/>
      </dsp:txXfrm>
    </dsp:sp>
    <dsp:sp modelId="{08C432C1-DBAE-4403-94C2-655124C2064F}">
      <dsp:nvSpPr>
        <dsp:cNvPr id="0" name=""/>
        <dsp:cNvSpPr/>
      </dsp:nvSpPr>
      <dsp:spPr>
        <a:xfrm>
          <a:off x="4765394" y="616935"/>
          <a:ext cx="167762" cy="2750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0477"/>
              </a:lnTo>
              <a:lnTo>
                <a:pt x="167762" y="2750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735EB-A3B0-4799-88CE-0DE518EB8F03}">
      <dsp:nvSpPr>
        <dsp:cNvPr id="0" name=""/>
        <dsp:cNvSpPr/>
      </dsp:nvSpPr>
      <dsp:spPr>
        <a:xfrm>
          <a:off x="4933157" y="3059659"/>
          <a:ext cx="984810" cy="615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900" b="0" i="0" kern="1200" smtClean="0"/>
            <a:t>포크</a:t>
          </a:r>
          <a:endParaRPr lang="ko-KR" sz="900" kern="1200"/>
        </a:p>
      </dsp:txBody>
      <dsp:txXfrm>
        <a:off x="4951185" y="3077687"/>
        <a:ext cx="948754" cy="579450"/>
      </dsp:txXfrm>
    </dsp:sp>
    <dsp:sp modelId="{0E79908A-0A90-415D-9176-E3A29F1B1589}">
      <dsp:nvSpPr>
        <dsp:cNvPr id="0" name=""/>
        <dsp:cNvSpPr/>
      </dsp:nvSpPr>
      <dsp:spPr>
        <a:xfrm>
          <a:off x="4765394" y="616935"/>
          <a:ext cx="134269" cy="471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785"/>
              </a:lnTo>
              <a:lnTo>
                <a:pt x="134269" y="4717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C7075-DC96-4CB2-95C0-00D079650117}">
      <dsp:nvSpPr>
        <dsp:cNvPr id="0" name=""/>
        <dsp:cNvSpPr/>
      </dsp:nvSpPr>
      <dsp:spPr>
        <a:xfrm>
          <a:off x="4899663" y="780967"/>
          <a:ext cx="984810" cy="615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900" b="0" i="0" kern="1200" smtClean="0"/>
            <a:t>정책 위키 </a:t>
          </a:r>
          <a:endParaRPr lang="ko-KR" sz="900" kern="1200"/>
        </a:p>
      </dsp:txBody>
      <dsp:txXfrm>
        <a:off x="4917691" y="798995"/>
        <a:ext cx="948754" cy="579450"/>
      </dsp:txXfrm>
    </dsp:sp>
    <dsp:sp modelId="{15DD1D80-5A49-4E0C-80D4-FDCF1FA16309}">
      <dsp:nvSpPr>
        <dsp:cNvPr id="0" name=""/>
        <dsp:cNvSpPr/>
      </dsp:nvSpPr>
      <dsp:spPr>
        <a:xfrm>
          <a:off x="4765394" y="616935"/>
          <a:ext cx="156594" cy="1241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1169"/>
              </a:lnTo>
              <a:lnTo>
                <a:pt x="156594" y="12411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34FD6-B0CD-4AC2-9B25-D4C1A0BC2F84}">
      <dsp:nvSpPr>
        <dsp:cNvPr id="0" name=""/>
        <dsp:cNvSpPr/>
      </dsp:nvSpPr>
      <dsp:spPr>
        <a:xfrm>
          <a:off x="4921989" y="1550351"/>
          <a:ext cx="984810" cy="615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900" b="0" i="0" kern="1200" smtClean="0"/>
            <a:t>토론</a:t>
          </a:r>
          <a:r>
            <a:rPr lang="ko-KR" sz="900" b="0" i="0" kern="1200" baseline="0" smtClean="0"/>
            <a:t> 및 이슈 탭</a:t>
          </a:r>
          <a:endParaRPr lang="ko-KR" sz="900" kern="1200"/>
        </a:p>
      </dsp:txBody>
      <dsp:txXfrm>
        <a:off x="4940017" y="1568379"/>
        <a:ext cx="948754" cy="579450"/>
      </dsp:txXfrm>
    </dsp:sp>
    <dsp:sp modelId="{E64F01BC-8826-4C13-9F8B-21A3F3696B46}">
      <dsp:nvSpPr>
        <dsp:cNvPr id="0" name=""/>
        <dsp:cNvSpPr/>
      </dsp:nvSpPr>
      <dsp:spPr>
        <a:xfrm>
          <a:off x="4765394" y="616935"/>
          <a:ext cx="167762" cy="1999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9387"/>
              </a:lnTo>
              <a:lnTo>
                <a:pt x="167762" y="19993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878C7-B881-42F0-B1B5-7D5084CD2633}">
      <dsp:nvSpPr>
        <dsp:cNvPr id="0" name=""/>
        <dsp:cNvSpPr/>
      </dsp:nvSpPr>
      <dsp:spPr>
        <a:xfrm>
          <a:off x="4933157" y="2308569"/>
          <a:ext cx="984810" cy="615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900" b="0" i="0" kern="1200" baseline="0" smtClean="0"/>
            <a:t>히스토리 탭</a:t>
          </a:r>
          <a:endParaRPr lang="ko-KR" sz="900" kern="1200"/>
        </a:p>
      </dsp:txBody>
      <dsp:txXfrm>
        <a:off x="4951185" y="2326597"/>
        <a:ext cx="948754" cy="579450"/>
      </dsp:txXfrm>
    </dsp:sp>
    <dsp:sp modelId="{4BB005C0-14F4-4E7B-97A3-7C30030AC023}">
      <dsp:nvSpPr>
        <dsp:cNvPr id="0" name=""/>
        <dsp:cNvSpPr/>
      </dsp:nvSpPr>
      <dsp:spPr>
        <a:xfrm>
          <a:off x="4765394" y="616935"/>
          <a:ext cx="145436" cy="3437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7536"/>
              </a:lnTo>
              <a:lnTo>
                <a:pt x="145436" y="3437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4BA7E-F066-4EC6-B42F-24CB2CC90BB2}">
      <dsp:nvSpPr>
        <dsp:cNvPr id="0" name=""/>
        <dsp:cNvSpPr/>
      </dsp:nvSpPr>
      <dsp:spPr>
        <a:xfrm>
          <a:off x="4910831" y="3803690"/>
          <a:ext cx="1063359" cy="501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900" kern="1200" smtClean="0"/>
            <a:t>합치기</a:t>
          </a:r>
          <a:endParaRPr lang="ko-KR" altLang="en-US" sz="900" kern="1200"/>
        </a:p>
      </dsp:txBody>
      <dsp:txXfrm>
        <a:off x="4925521" y="3818380"/>
        <a:ext cx="1033979" cy="472184"/>
      </dsp:txXfrm>
    </dsp:sp>
    <dsp:sp modelId="{9C80B395-4A63-44B3-8085-CA62EB0877CA}">
      <dsp:nvSpPr>
        <dsp:cNvPr id="0" name=""/>
        <dsp:cNvSpPr/>
      </dsp:nvSpPr>
      <dsp:spPr>
        <a:xfrm>
          <a:off x="6181059" y="1428"/>
          <a:ext cx="1231013" cy="615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600" b="0" i="0" kern="1200" smtClean="0"/>
            <a:t>제안된 </a:t>
          </a:r>
          <a:r>
            <a:rPr lang="ko-KR" sz="1600" b="0" i="0" kern="1200" smtClean="0"/>
            <a:t>정책</a:t>
          </a:r>
          <a:endParaRPr lang="ko-KR" sz="1600" kern="1200"/>
        </a:p>
      </dsp:txBody>
      <dsp:txXfrm>
        <a:off x="6199087" y="19456"/>
        <a:ext cx="1194957" cy="579450"/>
      </dsp:txXfrm>
    </dsp:sp>
    <dsp:sp modelId="{A56F52F5-EA67-4F91-80F8-91057C378236}">
      <dsp:nvSpPr>
        <dsp:cNvPr id="0" name=""/>
        <dsp:cNvSpPr/>
      </dsp:nvSpPr>
      <dsp:spPr>
        <a:xfrm>
          <a:off x="6304161" y="616935"/>
          <a:ext cx="123101" cy="461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29"/>
              </a:lnTo>
              <a:lnTo>
                <a:pt x="123101" y="461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70176-6E42-47A8-BB3A-138BEDDDEE87}">
      <dsp:nvSpPr>
        <dsp:cNvPr id="0" name=""/>
        <dsp:cNvSpPr/>
      </dsp:nvSpPr>
      <dsp:spPr>
        <a:xfrm>
          <a:off x="6427262" y="770812"/>
          <a:ext cx="984810" cy="615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900" b="0" i="0" kern="1200" smtClean="0"/>
            <a:t>탑 </a:t>
          </a:r>
          <a:r>
            <a:rPr lang="en-US" sz="900" b="0" i="0" kern="1200" smtClean="0"/>
            <a:t>10 </a:t>
          </a:r>
          <a:r>
            <a:rPr lang="ko-KR" sz="900" b="0" i="0" kern="1200" smtClean="0"/>
            <a:t>정책</a:t>
          </a:r>
          <a:endParaRPr lang="ko-KR" sz="900" kern="1200"/>
        </a:p>
      </dsp:txBody>
      <dsp:txXfrm>
        <a:off x="6445290" y="788840"/>
        <a:ext cx="948754" cy="579450"/>
      </dsp:txXfrm>
    </dsp:sp>
    <dsp:sp modelId="{DEA2EB6E-2374-44F7-A6B4-0660AA63C4A6}">
      <dsp:nvSpPr>
        <dsp:cNvPr id="0" name=""/>
        <dsp:cNvSpPr/>
      </dsp:nvSpPr>
      <dsp:spPr>
        <a:xfrm>
          <a:off x="6304161" y="616935"/>
          <a:ext cx="123101" cy="1231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1013"/>
              </a:lnTo>
              <a:lnTo>
                <a:pt x="123101" y="1231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5FC95-693E-4B7B-A630-5380CC1DB0CA}">
      <dsp:nvSpPr>
        <dsp:cNvPr id="0" name=""/>
        <dsp:cNvSpPr/>
      </dsp:nvSpPr>
      <dsp:spPr>
        <a:xfrm>
          <a:off x="6427262" y="1540195"/>
          <a:ext cx="984810" cy="615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900" b="0" i="0" kern="1200" smtClean="0"/>
            <a:t>베스트 정책</a:t>
          </a:r>
          <a:endParaRPr lang="ko-KR" sz="900" kern="1200"/>
        </a:p>
      </dsp:txBody>
      <dsp:txXfrm>
        <a:off x="6445290" y="1558223"/>
        <a:ext cx="948754" cy="579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c186fd3a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5c186fd3a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b8f64d1c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문제상황을 들어내고 바로 해결 솔루션 보여줄 것 예) 지자체 관점의 디자인 -&gt; 정책 제안자 관점의 디자인</a:t>
            </a:r>
            <a:endParaRPr/>
          </a:p>
        </p:txBody>
      </p:sp>
      <p:sp>
        <p:nvSpPr>
          <p:cNvPr id="94" name="Google Shape;94;g5b8f64d1c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b8f64d1c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b8f64d1c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개인에 초점 -&gt; 커뮤니티로 이동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b8f64d1c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5b8f64d1c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정책 한개 -&gt; 공유와 오픈된 정책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/>
              <a:t>발사믹으로 프레임워크 결과물</a:t>
            </a: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mrdoob/three.js" TargetMode="External"/><Relationship Id="rId4" Type="http://schemas.openxmlformats.org/officeDocument/2006/relationships/hyperlink" Target="https://github.com/pangol/d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rdoob/three.js/issu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mrdoob/three.js/commits/dev" TargetMode="External"/><Relationship Id="rId4" Type="http://schemas.openxmlformats.org/officeDocument/2006/relationships/hyperlink" Target="https://github.com/mrdoob/three.js/pull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</a:pPr>
            <a:r>
              <a:rPr lang="ko-KR"/>
              <a:t>정책제안 플랫폼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ko-KR"/>
              <a:t>by DEMOS 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/>
              <a:t>커뮤니티 기능</a:t>
            </a:r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ko-KR" sz="2800" b="0" i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참여하고 싶은 사람은 해당 정책에 대한 내용에 대해 수정 요청, 추가 요청을 수행할 수 있음</a:t>
            </a: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ko-KR"/>
              <a:t>이슈, 토론 기능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ko-KR" sz="2400" b="0" i="0" u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이슈나 토론 거리에 대한 내용을 올릴 수 있으며 해당 내용에 대해 댓글 또는 특정 페이지로 연동해서 토론을 이어갈 수 있음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ko-KR" sz="2400" b="0" i="0" u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정책에 대한 소유자나 그에 합당한 권한을 가진사람은 이슈가 정리되면 토론을 닫을 수 있음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ko-KR"/>
              <a:t>관심 또는 참여하고 싶은 정책 페이지 팔로우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ko-KR"/>
              <a:t>내 페이지에 업데이트 내용 확인가능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/>
              <a:t>커뮤니티 기능</a:t>
            </a:r>
            <a:endParaRPr/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7143" y="1895115"/>
            <a:ext cx="5366657" cy="21652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886" y="1895115"/>
            <a:ext cx="5410200" cy="19373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886" y="4264798"/>
            <a:ext cx="6215743" cy="232582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/>
              <a:t>정책 </a:t>
            </a:r>
            <a:r>
              <a:rPr lang="ko-KR" smtClean="0"/>
              <a:t>공유</a:t>
            </a:r>
            <a:r>
              <a:rPr lang="ko-KR" altLang="en-US" smtClean="0"/>
              <a:t>와 합치기</a:t>
            </a:r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ko-KR"/>
              <a:t>유사한 정책이 있을 경우 해당 정책을 가져올 수 있음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ko-KR"/>
              <a:t>공유, 오픈</a:t>
            </a:r>
            <a:endParaRPr/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ko-KR"/>
              <a:t>가져온 정책은 출처가 명시 되고 자유롭게 수정하고 추가해서 재사용할 수 있음</a:t>
            </a:r>
            <a:endParaRPr/>
          </a:p>
        </p:txBody>
      </p:sp>
      <p:pic>
        <p:nvPicPr>
          <p:cNvPr id="159" name="Google Shape;15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613667"/>
            <a:ext cx="10058400" cy="10927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 sz="4400" b="0" i="0" u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푸시 기능</a:t>
            </a:r>
            <a:endParaRPr/>
          </a:p>
        </p:txBody>
      </p:sp>
      <p:sp>
        <p:nvSpPr>
          <p:cNvPr id="165" name="Google Shape;16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ko-KR" sz="1800" b="0" i="0" u="none" strike="noStrike"/>
              <a:t>지역별 혹은 특정 정책 제안 플랫폼과 연동(오픈 API 제공하는)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ko-KR" sz="1800" b="0" i="0" u="none" strike="noStrike"/>
              <a:t>정책 페이지에서 발행을 클릭하면 해당 사이트에 올라감</a:t>
            </a:r>
            <a:endParaRPr sz="1800" b="0" i="0" u="none" strike="noStrik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/>
              <a:t>사용자 종류</a:t>
            </a:r>
            <a:endParaRPr/>
          </a:p>
        </p:txBody>
      </p:sp>
      <p:sp>
        <p:nvSpPr>
          <p:cNvPr id="171" name="Google Shape;17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ko-KR"/>
              <a:t>제안자 혹은 제안그룹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ko-KR"/>
              <a:t>정책 페이지를 관리하는 역할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ko-KR"/>
              <a:t>집행자( 또는 공무원)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ko-KR"/>
              <a:t>정책 페이지에서 해당 역할을 지정할 수 있으며 집행자는 집행 일정, 스케쥴을 관리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/>
              <a:t>깃허브 예제 페이지 링크</a:t>
            </a:r>
            <a:endParaRPr/>
          </a:p>
        </p:txBody>
      </p:sp>
      <p:sp>
        <p:nvSpPr>
          <p:cNvPr id="177" name="Google Shape;17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ko-KR"/>
              <a:t>로그인시 보이는 화면(사용자관점)디자인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ko-KR" sz="3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https://github.com/</a:t>
            </a:r>
            <a:r>
              <a:rPr lang="ko-KR" sz="3600"/>
              <a:t>   (mypage.html)</a:t>
            </a: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/>
              <a:t> 포크된 화면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ko-KR" sz="3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https://github.com/pangol/d3</a:t>
            </a:r>
            <a:r>
              <a:rPr lang="ko-KR" sz="3600"/>
              <a:t> (fork.html)</a:t>
            </a: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/>
              <a:t>관리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ko-KR"/>
              <a:t>정책 제안 관리 파일 화면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ko-KR" sz="3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https://github.com/mrdoob/three.js</a:t>
            </a:r>
            <a:r>
              <a:rPr lang="ko-KR" sz="3600"/>
              <a:t> (intro.html)</a:t>
            </a:r>
            <a:endParaRPr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c186fd3ac_0_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/>
              <a:t>깃허브 예제 페이지 링크</a:t>
            </a:r>
            <a:endParaRPr/>
          </a:p>
        </p:txBody>
      </p:sp>
      <p:sp>
        <p:nvSpPr>
          <p:cNvPr id="183" name="Google Shape;183;g5c186fd3ac_0_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ko-KR"/>
              <a:t>이슈(토론) 화면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ko-KR" sz="3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https://github.com/mrdoob/three.js/issues</a:t>
            </a:r>
            <a:r>
              <a:rPr lang="ko-KR" sz="3600"/>
              <a:t> (issues.html)</a:t>
            </a: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/>
              <a:t> pull request 화면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ko-KR" sz="3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https://github.com/mrdoob/three.js/pulls</a:t>
            </a:r>
            <a:r>
              <a:rPr lang="ko-KR" sz="3600"/>
              <a:t> (pullrequest.html)</a:t>
            </a: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 sz="3600"/>
              <a:t>히스토리 화면</a:t>
            </a:r>
            <a:endParaRPr sz="3600"/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ko-KR" sz="3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https://github.com/mrdoob/three.js/commits/dev</a:t>
            </a: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 sz="3600"/>
              <a:t>(history.html)</a:t>
            </a: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기능명세서</a:t>
            </a:r>
            <a:endParaRPr lang="ko-KR" altLang="en-US"/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15324775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25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솔루션 시나리오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36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/>
              <a:t>문제점</a:t>
            </a: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ko-KR"/>
              <a:t>지자체 관점의 디자인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ko-KR"/>
              <a:t>예) 공감 수가 높은 정책 노출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ko-KR"/>
              <a:t>제안자는 자신의 정책에 관련된 정보에 더 관심을 보일 것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ko-KR"/>
              <a:t>개인에 초점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ko-KR"/>
              <a:t>정책을 제안하는 것은 개인일 때 보다 커뮤니티일 때 더 좋을 수 있음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ko-KR"/>
              <a:t>단순 공감은 네트워크, 커뮤니티 형성이 어려움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ko-KR"/>
              <a:t>커뮤니티 형성, 숙의 기능 부족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ko-KR"/>
              <a:t>유사하고 중복된 정책 제안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ko-KR"/>
              <a:t>유사하게 진행되는 정책제안이 있더라도 새롭게 제안해야 하는 기능만 존재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ko-KR"/>
              <a:t>유사한 정책 제안이 많아지고 흩어지게 됨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8f64d1c8_0_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/>
              <a:t>지자체 관점의 디자인</a:t>
            </a:r>
            <a:endParaRPr/>
          </a:p>
        </p:txBody>
      </p:sp>
      <p:pic>
        <p:nvPicPr>
          <p:cNvPr id="97" name="Google Shape;97;g5b8f64d1c8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0825"/>
            <a:ext cx="10754851" cy="22041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g5b8f64d1c8_0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4018175"/>
            <a:ext cx="10899800" cy="20512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b8f64d1c8_0_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/>
              <a:t>개인에 초점</a:t>
            </a:r>
            <a:endParaRPr/>
          </a:p>
        </p:txBody>
      </p:sp>
      <p:pic>
        <p:nvPicPr>
          <p:cNvPr id="104" name="Google Shape;104;g5b8f64d1c8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0825"/>
            <a:ext cx="5552661" cy="337706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g5b8f64d1c8_0_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8427" y="1690825"/>
            <a:ext cx="4750903" cy="337706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b8f64d1c8_0_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/>
              <a:t>유사한 정책 제안들 (중복)</a:t>
            </a:r>
            <a:endParaRPr/>
          </a:p>
        </p:txBody>
      </p:sp>
      <p:pic>
        <p:nvPicPr>
          <p:cNvPr id="111" name="Google Shape;111;g5b8f64d1c8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0825"/>
            <a:ext cx="4386569" cy="443285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2" name="Google Shape;112;g5b8f64d1c8_0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3612" y="1690825"/>
            <a:ext cx="6529894" cy="443285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/>
              <a:t>해결방안</a:t>
            </a:r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ko-KR"/>
              <a:t>제안자(그룹) 관점의 디자인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ko-KR"/>
              <a:t>UX/UI 변경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ko-KR" altLang="en-US" sz="2800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커뮤니티 기능</a:t>
            </a:r>
            <a:endParaRPr lang="en-US" altLang="ko-KR" sz="2800" smtClean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ko-KR" altLang="en-US" smtClean="0"/>
              <a:t>정책 위치</a:t>
            </a:r>
            <a:r>
              <a:rPr lang="en-US" altLang="ko-KR" smtClean="0"/>
              <a:t>(</a:t>
            </a:r>
            <a:r>
              <a:rPr lang="ko-KR" altLang="en-US" smtClean="0"/>
              <a:t>협업</a:t>
            </a:r>
            <a:r>
              <a:rPr lang="en-US" altLang="ko-KR" smtClean="0"/>
              <a:t>)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ko-KR" altLang="en-US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이슈와 토론</a:t>
            </a:r>
            <a:endParaRPr lang="en-US" altLang="ko-KR" smtClean="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ko-KR" altLang="en-US" smtClean="0"/>
              <a:t>히스토리</a:t>
            </a:r>
            <a:endParaRPr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228600" indent="-292100">
              <a:buSzPts val="2800"/>
            </a:pPr>
            <a:r>
              <a:rPr lang="ko-KR" sz="3200" smtClean="0"/>
              <a:t>정책 공유</a:t>
            </a:r>
            <a:r>
              <a:rPr lang="ko-KR" altLang="en-US" sz="3200" smtClean="0"/>
              <a:t>와 합치기 </a:t>
            </a:r>
            <a:endParaRPr sz="3200"/>
          </a:p>
          <a:p>
            <a:pPr marL="1143000" lvl="2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ko-KR" sz="2800"/>
              <a:t>공유를 통한 정책 </a:t>
            </a:r>
            <a:r>
              <a:rPr lang="ko-KR" sz="2800" smtClean="0"/>
              <a:t>제안</a:t>
            </a:r>
            <a:endParaRPr lang="en-US" altLang="ko-KR" sz="2800" smtClean="0"/>
          </a:p>
          <a:p>
            <a:pPr marL="1143000" lvl="2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ko-KR" altLang="en-US" sz="2800" smtClean="0"/>
              <a:t>합치기</a:t>
            </a:r>
            <a:r>
              <a:rPr lang="en-US" altLang="ko-KR" sz="2800" smtClean="0"/>
              <a:t>, </a:t>
            </a:r>
            <a:r>
              <a:rPr lang="ko-KR" altLang="en-US" sz="2800" smtClean="0"/>
              <a:t>몰아주기로 정책 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/>
              <a:t>사용자관점의 디자인 </a:t>
            </a:r>
            <a:endParaRPr/>
          </a:p>
        </p:txBody>
      </p:sp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4691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ko-KR"/>
              <a:t>제안 정책 리스트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ko-KR"/>
              <a:t>팔로우한 정책들의 변경내용 업데이트가 보임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ko-KR"/>
              <a:t>(옵션) 공감 많은 정책 노출, 인기 키워드</a:t>
            </a:r>
            <a:endParaRPr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5740" y="1875893"/>
            <a:ext cx="5551761" cy="4301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/>
              <a:t>관리 기능</a:t>
            </a: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ko-KR" sz="2800" b="0" i="0" u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정보 설계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ko-KR" sz="2400" b="0" i="0" u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정책에 대한 아이디어 탭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ko-KR" sz="2400" b="0" i="0" u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히스토리 탭</a:t>
            </a:r>
            <a:endParaRPr b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ko-KR" sz="2800" b="0" i="0" u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기능 설계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ko-KR" sz="2400" b="0" i="0" u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정책 내용 관리(다른 사람도 정책 수정, 반영)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ko-KR" sz="2000" b="0" i="0" u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최초의 소유자가 정책과 관련된 내용을 입력, 수정이 가능하고 이력으로 남음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ko-KR" sz="2000" b="0" i="0" u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최초의 소유자 또는 커미터(변경사항에 대한 권한을 가진 사용자)는 요청된 변경사항에 허락함으로써 내용을 변겨시킬 수 있음</a:t>
            </a:r>
            <a:endParaRPr sz="2000" b="0" i="0" u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</a:pPr>
            <a:r>
              <a:rPr lang="ko-KR"/>
              <a:t>관리 기능 </a:t>
            </a:r>
            <a:endParaRPr/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171" y="1690688"/>
            <a:ext cx="6150429" cy="217861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170" y="4125684"/>
            <a:ext cx="6150430" cy="226160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466</Words>
  <Application>Microsoft Office PowerPoint</Application>
  <PresentationFormat>와이드스크린</PresentationFormat>
  <Paragraphs>99</Paragraphs>
  <Slides>18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Malgun Gothic</vt:lpstr>
      <vt:lpstr>Arial</vt:lpstr>
      <vt:lpstr>Office 테마</vt:lpstr>
      <vt:lpstr>정책제안 플랫폼</vt:lpstr>
      <vt:lpstr>문제점</vt:lpstr>
      <vt:lpstr>지자체 관점의 디자인</vt:lpstr>
      <vt:lpstr>개인에 초점</vt:lpstr>
      <vt:lpstr>유사한 정책 제안들 (중복)</vt:lpstr>
      <vt:lpstr>해결방안</vt:lpstr>
      <vt:lpstr>사용자관점의 디자인 </vt:lpstr>
      <vt:lpstr>관리 기능</vt:lpstr>
      <vt:lpstr>관리 기능 </vt:lpstr>
      <vt:lpstr>커뮤니티 기능</vt:lpstr>
      <vt:lpstr>커뮤니티 기능</vt:lpstr>
      <vt:lpstr>정책 공유와 합치기</vt:lpstr>
      <vt:lpstr>푸시 기능</vt:lpstr>
      <vt:lpstr>사용자 종류</vt:lpstr>
      <vt:lpstr>깃허브 예제 페이지 링크</vt:lpstr>
      <vt:lpstr>깃허브 예제 페이지 링크</vt:lpstr>
      <vt:lpstr>기능명세서</vt:lpstr>
      <vt:lpstr>솔루션 시나리오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정책제안 플랫폼</dc:title>
  <dc:creator>Windows 사용자</dc:creator>
  <cp:lastModifiedBy>Windows 사용자</cp:lastModifiedBy>
  <cp:revision>4</cp:revision>
  <dcterms:created xsi:type="dcterms:W3CDTF">2019-06-18T06:44:48Z</dcterms:created>
  <dcterms:modified xsi:type="dcterms:W3CDTF">2019-06-28T04:59:13Z</dcterms:modified>
</cp:coreProperties>
</file>